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38"/>
  </p:notesMasterIdLst>
  <p:sldIdLst>
    <p:sldId id="256" r:id="rId5"/>
    <p:sldId id="276" r:id="rId6"/>
    <p:sldId id="300" r:id="rId7"/>
    <p:sldId id="301" r:id="rId8"/>
    <p:sldId id="302" r:id="rId9"/>
    <p:sldId id="303" r:id="rId10"/>
    <p:sldId id="304" r:id="rId11"/>
    <p:sldId id="282" r:id="rId12"/>
    <p:sldId id="285" r:id="rId13"/>
    <p:sldId id="286" r:id="rId14"/>
    <p:sldId id="288" r:id="rId15"/>
    <p:sldId id="289" r:id="rId16"/>
    <p:sldId id="290" r:id="rId17"/>
    <p:sldId id="292" r:id="rId18"/>
    <p:sldId id="293" r:id="rId19"/>
    <p:sldId id="294" r:id="rId20"/>
    <p:sldId id="296" r:id="rId21"/>
    <p:sldId id="287" r:id="rId22"/>
    <p:sldId id="305" r:id="rId23"/>
    <p:sldId id="306" r:id="rId24"/>
    <p:sldId id="308" r:id="rId25"/>
    <p:sldId id="309" r:id="rId26"/>
    <p:sldId id="307" r:id="rId27"/>
    <p:sldId id="284" r:id="rId28"/>
    <p:sldId id="279" r:id="rId29"/>
    <p:sldId id="277" r:id="rId30"/>
    <p:sldId id="280" r:id="rId31"/>
    <p:sldId id="278" r:id="rId32"/>
    <p:sldId id="258" r:id="rId33"/>
    <p:sldId id="275" r:id="rId34"/>
    <p:sldId id="264" r:id="rId35"/>
    <p:sldId id="274" r:id="rId36"/>
    <p:sldId id="28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0EE0BA-5E38-4E07-9F23-4B55528D9F2E}" v="3123" dt="2019-02-16T22:28:58.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6369" autoAdjust="0"/>
  </p:normalViewPr>
  <p:slideViewPr>
    <p:cSldViewPr snapToGrid="0" snapToObjects="1">
      <p:cViewPr>
        <p:scale>
          <a:sx n="70" d="100"/>
          <a:sy n="70" d="100"/>
        </p:scale>
        <p:origin x="546" y="6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ata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iagrams/_rels/data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image" Target="../media/image28.png"/><Relationship Id="rId4" Type="http://schemas.openxmlformats.org/officeDocument/2006/relationships/image" Target="../media/image30.png"/></Relationships>
</file>

<file path=ppt/diagrams/_rels/data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_rels/data17.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07/relationships/hdphoto" Target="../media/hdphoto1.wdp"/><Relationship Id="rId1" Type="http://schemas.openxmlformats.org/officeDocument/2006/relationships/image" Target="../media/image29.png"/><Relationship Id="rId4" Type="http://schemas.openxmlformats.org/officeDocument/2006/relationships/image" Target="../media/image32.png"/></Relationships>
</file>

<file path=ppt/diagrams/_rels/data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4.png"/></Relationships>
</file>

<file path=ppt/diagrams/_rels/data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4.png"/></Relationships>
</file>

<file path=ppt/diagrams/_rels/data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9.png"/></Relationships>
</file>

<file path=ppt/diagrams/_rels/data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4.png"/></Relationships>
</file>

<file path=ppt/diagrams/_rels/data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ata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9.png"/></Relationships>
</file>

<file path=ppt/diagrams/_rels/data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9.png"/></Relationships>
</file>

<file path=ppt/diagrams/_rels/data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9.png"/></Relationships>
</file>

<file path=ppt/diagrams/_rels/data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9.png"/></Relationships>
</file>

<file path=ppt/diagrams/_rels/data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8.png"/></Relationships>
</file>

<file path=ppt/diagrams/_rels/drawing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iagrams/_rels/drawing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image" Target="../media/image28.png"/><Relationship Id="rId4" Type="http://schemas.openxmlformats.org/officeDocument/2006/relationships/image" Target="../media/image30.png"/></Relationships>
</file>

<file path=ppt/diagrams/_rels/drawing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07/relationships/hdphoto" Target="../media/hdphoto1.wdp"/><Relationship Id="rId1" Type="http://schemas.openxmlformats.org/officeDocument/2006/relationships/image" Target="../media/image29.png"/><Relationship Id="rId4" Type="http://schemas.openxmlformats.org/officeDocument/2006/relationships/image" Target="../media/image32.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4.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4.png"/></Relationships>
</file>

<file path=ppt/diagrams/_rels/drawing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8.png"/></Relationships>
</file>

<file path=ppt/diagrams/_rels/drawing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rawing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rawing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rawing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png"/></Relationships>
</file>

<file path=ppt/diagrams/_rels/drawing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88E1A1-D847-4791-875B-BC4AA9FD830E}" type="doc">
      <dgm:prSet loTypeId="urn:microsoft.com/office/officeart/2008/layout/AscendingPictureAccentProcess" loCatId="process" qsTypeId="urn:microsoft.com/office/officeart/2005/8/quickstyle/simple1" qsCatId="simple" csTypeId="urn:microsoft.com/office/officeart/2005/8/colors/accent5_2" csCatId="accent5" phldr="1"/>
      <dgm:spPr/>
    </dgm:pt>
    <dgm:pt modelId="{D0BB11CF-C6E7-4E85-AD25-59735EFE4DEB}">
      <dgm:prSet phldrT="[Text]" custT="1"/>
      <dgm:spPr/>
      <dgm:t>
        <a:bodyPr/>
        <a:lstStyle/>
        <a:p>
          <a:r>
            <a:rPr lang="en-US" sz="2800" dirty="0"/>
            <a:t>I Control My Choice</a:t>
          </a:r>
        </a:p>
      </dgm:t>
    </dgm:pt>
    <dgm:pt modelId="{45CDC29D-C110-4EED-9706-83FE6BD58DED}" type="parTrans" cxnId="{E4867907-3CBC-4246-A07B-AC60721EC96C}">
      <dgm:prSet/>
      <dgm:spPr/>
      <dgm:t>
        <a:bodyPr/>
        <a:lstStyle/>
        <a:p>
          <a:endParaRPr lang="en-US"/>
        </a:p>
      </dgm:t>
    </dgm:pt>
    <dgm:pt modelId="{09D716E7-6605-4476-A3C7-CECF762C2CA3}" type="sibTrans" cxnId="{E4867907-3CBC-4246-A07B-AC60721EC96C}">
      <dgm:prSet/>
      <dgm:spPr>
        <a:blipFill rotWithShape="1">
          <a:blip xmlns:r="http://schemas.openxmlformats.org/officeDocument/2006/relationships" r:embed="rId1"/>
          <a:srcRect/>
          <a:stretch>
            <a:fillRect l="-6000" r="-6000"/>
          </a:stretch>
        </a:blipFill>
      </dgm:spPr>
      <dgm:t>
        <a:bodyPr/>
        <a:lstStyle/>
        <a:p>
          <a:endParaRPr lang="en-US"/>
        </a:p>
      </dgm:t>
    </dgm:pt>
    <dgm:pt modelId="{4259948D-1D36-44E0-97C5-2CE0FB555517}">
      <dgm:prSet phldrT="[Text]" custT="1"/>
      <dgm:spPr/>
      <dgm:t>
        <a:bodyPr/>
        <a:lstStyle/>
        <a:p>
          <a:r>
            <a:rPr lang="en-US" sz="2800" dirty="0"/>
            <a:t>God Controls All History</a:t>
          </a:r>
        </a:p>
      </dgm:t>
    </dgm:pt>
    <dgm:pt modelId="{52DED62D-50E2-4966-8B1D-EE5324D5D570}" type="parTrans" cxnId="{5AFB2859-ABD8-4F5F-861C-1018C89FCB50}">
      <dgm:prSet/>
      <dgm:spPr/>
      <dgm:t>
        <a:bodyPr/>
        <a:lstStyle/>
        <a:p>
          <a:endParaRPr lang="en-US"/>
        </a:p>
      </dgm:t>
    </dgm:pt>
    <dgm:pt modelId="{FA299D34-1AA7-4F3E-94EC-ED4876851EDB}" type="sibTrans" cxnId="{5AFB2859-ABD8-4F5F-861C-1018C89FCB50}">
      <dgm:prSet/>
      <dgm:spPr>
        <a:blipFill rotWithShape="1">
          <a:blip xmlns:r="http://schemas.openxmlformats.org/officeDocument/2006/relationships" r:embed="rId2"/>
          <a:srcRect/>
          <a:stretch>
            <a:fillRect/>
          </a:stretch>
        </a:blipFill>
      </dgm:spPr>
      <dgm:t>
        <a:bodyPr/>
        <a:lstStyle/>
        <a:p>
          <a:endParaRPr lang="en-US"/>
        </a:p>
      </dgm:t>
    </dgm:pt>
    <dgm:pt modelId="{9FEA2B53-B081-441E-BA2C-D9AEEAFAEB3A}" type="pres">
      <dgm:prSet presAssocID="{4488E1A1-D847-4791-875B-BC4AA9FD830E}" presName="Name0" presStyleCnt="0">
        <dgm:presLayoutVars>
          <dgm:chMax val="7"/>
          <dgm:chPref val="7"/>
          <dgm:dir/>
        </dgm:presLayoutVars>
      </dgm:prSet>
      <dgm:spPr/>
    </dgm:pt>
    <dgm:pt modelId="{548AE939-8458-4832-AE65-229408EB2C68}" type="pres">
      <dgm:prSet presAssocID="{4488E1A1-D847-4791-875B-BC4AA9FD830E}" presName="dot1" presStyleLbl="alignNode1" presStyleIdx="0" presStyleCnt="10"/>
      <dgm:spPr/>
    </dgm:pt>
    <dgm:pt modelId="{6FE4F51E-7315-4AA5-880D-6C863E2E8D7F}" type="pres">
      <dgm:prSet presAssocID="{4488E1A1-D847-4791-875B-BC4AA9FD830E}" presName="dot2" presStyleLbl="alignNode1" presStyleIdx="1" presStyleCnt="10"/>
      <dgm:spPr/>
    </dgm:pt>
    <dgm:pt modelId="{AA510259-DF28-47E6-9E86-4C3D05DA415A}" type="pres">
      <dgm:prSet presAssocID="{4488E1A1-D847-4791-875B-BC4AA9FD830E}" presName="dot3" presStyleLbl="alignNode1" presStyleIdx="2" presStyleCnt="10"/>
      <dgm:spPr/>
    </dgm:pt>
    <dgm:pt modelId="{461C938D-63CE-4B88-851B-F77EF2DBD740}" type="pres">
      <dgm:prSet presAssocID="{4488E1A1-D847-4791-875B-BC4AA9FD830E}" presName="dotArrow1" presStyleLbl="alignNode1" presStyleIdx="3" presStyleCnt="10"/>
      <dgm:spPr/>
    </dgm:pt>
    <dgm:pt modelId="{A8240C0B-9ABD-43C1-A74A-A5AA023AA067}" type="pres">
      <dgm:prSet presAssocID="{4488E1A1-D847-4791-875B-BC4AA9FD830E}" presName="dotArrow2" presStyleLbl="alignNode1" presStyleIdx="4" presStyleCnt="10"/>
      <dgm:spPr/>
    </dgm:pt>
    <dgm:pt modelId="{F8C1AC17-8D98-4B2F-B015-94DFD730C1C1}" type="pres">
      <dgm:prSet presAssocID="{4488E1A1-D847-4791-875B-BC4AA9FD830E}" presName="dotArrow3" presStyleLbl="alignNode1" presStyleIdx="5" presStyleCnt="10"/>
      <dgm:spPr/>
    </dgm:pt>
    <dgm:pt modelId="{643FE879-E4D1-41E6-BA20-A01ECF5A7ED7}" type="pres">
      <dgm:prSet presAssocID="{4488E1A1-D847-4791-875B-BC4AA9FD830E}" presName="dotArrow4" presStyleLbl="alignNode1" presStyleIdx="6" presStyleCnt="10"/>
      <dgm:spPr/>
    </dgm:pt>
    <dgm:pt modelId="{921F87B8-34F6-4493-9124-68DC4FC0AD4C}" type="pres">
      <dgm:prSet presAssocID="{4488E1A1-D847-4791-875B-BC4AA9FD830E}" presName="dotArrow5" presStyleLbl="alignNode1" presStyleIdx="7" presStyleCnt="10"/>
      <dgm:spPr/>
    </dgm:pt>
    <dgm:pt modelId="{2141621C-DA94-40AC-A89C-D22DA8E91048}" type="pres">
      <dgm:prSet presAssocID="{4488E1A1-D847-4791-875B-BC4AA9FD830E}" presName="dotArrow6" presStyleLbl="alignNode1" presStyleIdx="8" presStyleCnt="10"/>
      <dgm:spPr/>
    </dgm:pt>
    <dgm:pt modelId="{B99D6659-F766-4E0D-8325-E0D3984C3235}" type="pres">
      <dgm:prSet presAssocID="{4488E1A1-D847-4791-875B-BC4AA9FD830E}" presName="dotArrow7" presStyleLbl="alignNode1" presStyleIdx="9" presStyleCnt="10"/>
      <dgm:spPr/>
    </dgm:pt>
    <dgm:pt modelId="{4950BDA2-2CE5-465E-A6AA-1538FEC28780}" type="pres">
      <dgm:prSet presAssocID="{4259948D-1D36-44E0-97C5-2CE0FB555517}" presName="parTx1" presStyleLbl="node1" presStyleIdx="0" presStyleCnt="2" custScaleX="113410" custScaleY="150781" custLinFactNeighborX="9071"/>
      <dgm:spPr/>
    </dgm:pt>
    <dgm:pt modelId="{7D26B90A-BC65-4663-AB17-B365481C0A7E}" type="pres">
      <dgm:prSet presAssocID="{FA299D34-1AA7-4F3E-94EC-ED4876851EDB}" presName="picture1" presStyleCnt="0"/>
      <dgm:spPr/>
    </dgm:pt>
    <dgm:pt modelId="{759132E2-A6E0-4691-9A6A-531916D17FEA}" type="pres">
      <dgm:prSet presAssocID="{FA299D34-1AA7-4F3E-94EC-ED4876851EDB}" presName="imageRepeatNode" presStyleLbl="fgImgPlace1" presStyleIdx="0" presStyleCnt="2" custScaleX="126971" custScaleY="127801"/>
      <dgm:spPr/>
    </dgm:pt>
    <dgm:pt modelId="{EFFC2643-67DB-473F-9237-D1ED37675C7D}" type="pres">
      <dgm:prSet presAssocID="{D0BB11CF-C6E7-4E85-AD25-59735EFE4DEB}" presName="parTx2" presStyleLbl="node1" presStyleIdx="1" presStyleCnt="2" custScaleY="146334" custLinFactNeighborX="4806"/>
      <dgm:spPr/>
    </dgm:pt>
    <dgm:pt modelId="{C2BA5EB9-E841-4CE0-855E-B90CD4E6ED5D}" type="pres">
      <dgm:prSet presAssocID="{09D716E7-6605-4476-A3C7-CECF762C2CA3}" presName="picture2" presStyleCnt="0"/>
      <dgm:spPr/>
    </dgm:pt>
    <dgm:pt modelId="{F681B62A-BE16-4653-9657-0F6083A2DF18}" type="pres">
      <dgm:prSet presAssocID="{09D716E7-6605-4476-A3C7-CECF762C2CA3}" presName="imageRepeatNode" presStyleLbl="fgImgPlace1" presStyleIdx="1" presStyleCnt="2" custScaleX="116517" custScaleY="121241"/>
      <dgm:spPr/>
    </dgm:pt>
  </dgm:ptLst>
  <dgm:cxnLst>
    <dgm:cxn modelId="{E4867907-3CBC-4246-A07B-AC60721EC96C}" srcId="{4488E1A1-D847-4791-875B-BC4AA9FD830E}" destId="{D0BB11CF-C6E7-4E85-AD25-59735EFE4DEB}" srcOrd="1" destOrd="0" parTransId="{45CDC29D-C110-4EED-9706-83FE6BD58DED}" sibTransId="{09D716E7-6605-4476-A3C7-CECF762C2CA3}"/>
    <dgm:cxn modelId="{9270B033-C88F-496C-BF58-06274133B833}" type="presOf" srcId="{09D716E7-6605-4476-A3C7-CECF762C2CA3}" destId="{F681B62A-BE16-4653-9657-0F6083A2DF18}" srcOrd="0" destOrd="0" presId="urn:microsoft.com/office/officeart/2008/layout/AscendingPictureAccentProcess"/>
    <dgm:cxn modelId="{3EA9753D-56EC-4AA8-98B1-196246E16FFC}" type="presOf" srcId="{D0BB11CF-C6E7-4E85-AD25-59735EFE4DEB}" destId="{EFFC2643-67DB-473F-9237-D1ED37675C7D}" srcOrd="0" destOrd="0" presId="urn:microsoft.com/office/officeart/2008/layout/AscendingPictureAccentProcess"/>
    <dgm:cxn modelId="{6EC73354-D835-43B8-BC58-7111172BFA5A}" type="presOf" srcId="{FA299D34-1AA7-4F3E-94EC-ED4876851EDB}" destId="{759132E2-A6E0-4691-9A6A-531916D17FEA}" srcOrd="0" destOrd="0" presId="urn:microsoft.com/office/officeart/2008/layout/AscendingPictureAccentProcess"/>
    <dgm:cxn modelId="{5AFB2859-ABD8-4F5F-861C-1018C89FCB50}" srcId="{4488E1A1-D847-4791-875B-BC4AA9FD830E}" destId="{4259948D-1D36-44E0-97C5-2CE0FB555517}" srcOrd="0" destOrd="0" parTransId="{52DED62D-50E2-4966-8B1D-EE5324D5D570}" sibTransId="{FA299D34-1AA7-4F3E-94EC-ED4876851EDB}"/>
    <dgm:cxn modelId="{41F66B59-BAB8-4A3C-904D-145A440EE738}" type="presOf" srcId="{4488E1A1-D847-4791-875B-BC4AA9FD830E}" destId="{9FEA2B53-B081-441E-BA2C-D9AEEAFAEB3A}" srcOrd="0" destOrd="0" presId="urn:microsoft.com/office/officeart/2008/layout/AscendingPictureAccentProcess"/>
    <dgm:cxn modelId="{138958EB-33F4-410A-A2FC-F87AB1D5E10C}" type="presOf" srcId="{4259948D-1D36-44E0-97C5-2CE0FB555517}" destId="{4950BDA2-2CE5-465E-A6AA-1538FEC28780}" srcOrd="0" destOrd="0" presId="urn:microsoft.com/office/officeart/2008/layout/AscendingPictureAccentProcess"/>
    <dgm:cxn modelId="{BD0AA69E-2B55-4D48-B6C1-252BC3490654}" type="presParOf" srcId="{9FEA2B53-B081-441E-BA2C-D9AEEAFAEB3A}" destId="{548AE939-8458-4832-AE65-229408EB2C68}" srcOrd="0" destOrd="0" presId="urn:microsoft.com/office/officeart/2008/layout/AscendingPictureAccentProcess"/>
    <dgm:cxn modelId="{B01F39D0-C4B4-4BE1-A150-36050CF009BE}" type="presParOf" srcId="{9FEA2B53-B081-441E-BA2C-D9AEEAFAEB3A}" destId="{6FE4F51E-7315-4AA5-880D-6C863E2E8D7F}" srcOrd="1" destOrd="0" presId="urn:microsoft.com/office/officeart/2008/layout/AscendingPictureAccentProcess"/>
    <dgm:cxn modelId="{43247427-6369-47D7-B853-92766E15BFA2}" type="presParOf" srcId="{9FEA2B53-B081-441E-BA2C-D9AEEAFAEB3A}" destId="{AA510259-DF28-47E6-9E86-4C3D05DA415A}" srcOrd="2" destOrd="0" presId="urn:microsoft.com/office/officeart/2008/layout/AscendingPictureAccentProcess"/>
    <dgm:cxn modelId="{BADE23CE-253F-4A99-AFD6-5BEAFB89D60C}" type="presParOf" srcId="{9FEA2B53-B081-441E-BA2C-D9AEEAFAEB3A}" destId="{461C938D-63CE-4B88-851B-F77EF2DBD740}" srcOrd="3" destOrd="0" presId="urn:microsoft.com/office/officeart/2008/layout/AscendingPictureAccentProcess"/>
    <dgm:cxn modelId="{4922DD6D-4DEC-4872-A313-014DFB7767D3}" type="presParOf" srcId="{9FEA2B53-B081-441E-BA2C-D9AEEAFAEB3A}" destId="{A8240C0B-9ABD-43C1-A74A-A5AA023AA067}" srcOrd="4" destOrd="0" presId="urn:microsoft.com/office/officeart/2008/layout/AscendingPictureAccentProcess"/>
    <dgm:cxn modelId="{A110F13D-EDD7-44F8-981A-F89C42D3E3AE}" type="presParOf" srcId="{9FEA2B53-B081-441E-BA2C-D9AEEAFAEB3A}" destId="{F8C1AC17-8D98-4B2F-B015-94DFD730C1C1}" srcOrd="5" destOrd="0" presId="urn:microsoft.com/office/officeart/2008/layout/AscendingPictureAccentProcess"/>
    <dgm:cxn modelId="{4EE7F996-D024-4E6E-97DF-87BBDF6348FB}" type="presParOf" srcId="{9FEA2B53-B081-441E-BA2C-D9AEEAFAEB3A}" destId="{643FE879-E4D1-41E6-BA20-A01ECF5A7ED7}" srcOrd="6" destOrd="0" presId="urn:microsoft.com/office/officeart/2008/layout/AscendingPictureAccentProcess"/>
    <dgm:cxn modelId="{43DEB083-CDCD-4105-91AD-F5752BDEDDBE}" type="presParOf" srcId="{9FEA2B53-B081-441E-BA2C-D9AEEAFAEB3A}" destId="{921F87B8-34F6-4493-9124-68DC4FC0AD4C}" srcOrd="7" destOrd="0" presId="urn:microsoft.com/office/officeart/2008/layout/AscendingPictureAccentProcess"/>
    <dgm:cxn modelId="{886E161E-674E-4348-BCF5-7028C5D4921A}" type="presParOf" srcId="{9FEA2B53-B081-441E-BA2C-D9AEEAFAEB3A}" destId="{2141621C-DA94-40AC-A89C-D22DA8E91048}" srcOrd="8" destOrd="0" presId="urn:microsoft.com/office/officeart/2008/layout/AscendingPictureAccentProcess"/>
    <dgm:cxn modelId="{6DD615A7-A60D-446A-89EB-A89C7055B254}" type="presParOf" srcId="{9FEA2B53-B081-441E-BA2C-D9AEEAFAEB3A}" destId="{B99D6659-F766-4E0D-8325-E0D3984C3235}" srcOrd="9" destOrd="0" presId="urn:microsoft.com/office/officeart/2008/layout/AscendingPictureAccentProcess"/>
    <dgm:cxn modelId="{978B9D78-018D-4DCE-B97D-5A0071C8AC1E}" type="presParOf" srcId="{9FEA2B53-B081-441E-BA2C-D9AEEAFAEB3A}" destId="{4950BDA2-2CE5-465E-A6AA-1538FEC28780}" srcOrd="10" destOrd="0" presId="urn:microsoft.com/office/officeart/2008/layout/AscendingPictureAccentProcess"/>
    <dgm:cxn modelId="{B3C5AFA1-DE66-4C0F-9D92-467FF2E335E3}" type="presParOf" srcId="{9FEA2B53-B081-441E-BA2C-D9AEEAFAEB3A}" destId="{7D26B90A-BC65-4663-AB17-B365481C0A7E}" srcOrd="11" destOrd="0" presId="urn:microsoft.com/office/officeart/2008/layout/AscendingPictureAccentProcess"/>
    <dgm:cxn modelId="{C0ED2314-A5BB-4253-8CD8-E7CD592C0B93}" type="presParOf" srcId="{7D26B90A-BC65-4663-AB17-B365481C0A7E}" destId="{759132E2-A6E0-4691-9A6A-531916D17FEA}" srcOrd="0" destOrd="0" presId="urn:microsoft.com/office/officeart/2008/layout/AscendingPictureAccentProcess"/>
    <dgm:cxn modelId="{28FA6B68-F36A-45BC-BF28-E1B86BA5F017}" type="presParOf" srcId="{9FEA2B53-B081-441E-BA2C-D9AEEAFAEB3A}" destId="{EFFC2643-67DB-473F-9237-D1ED37675C7D}" srcOrd="12" destOrd="0" presId="urn:microsoft.com/office/officeart/2008/layout/AscendingPictureAccentProcess"/>
    <dgm:cxn modelId="{B76D03D2-5147-485C-B3EA-FCC40D03E7CA}" type="presParOf" srcId="{9FEA2B53-B081-441E-BA2C-D9AEEAFAEB3A}" destId="{C2BA5EB9-E841-4CE0-855E-B90CD4E6ED5D}" srcOrd="13" destOrd="0" presId="urn:microsoft.com/office/officeart/2008/layout/AscendingPictureAccentProcess"/>
    <dgm:cxn modelId="{5DE38839-1611-4F00-B3F3-4D1655977652}" type="presParOf" srcId="{C2BA5EB9-E841-4CE0-855E-B90CD4E6ED5D}" destId="{F681B62A-BE16-4653-9657-0F6083A2DF18}" srcOrd="0" destOrd="0" presId="urn:microsoft.com/office/officeart/2008/layout/AscendingPictureAccen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4102584-90E0-40C3-B062-3B51E0AE174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9811D78-B7F9-4794-8268-57660077F11E}">
      <dgm:prSet/>
      <dgm:spPr/>
      <dgm:t>
        <a:bodyPr/>
        <a:lstStyle/>
        <a:p>
          <a:r>
            <a:rPr lang="en-US" dirty="0"/>
            <a:t>Mal. 1:2 – the Course of 2 Nations</a:t>
          </a:r>
        </a:p>
      </dgm:t>
    </dgm:pt>
    <dgm:pt modelId="{C4E14CD1-CC16-4137-B384-E65929600314}" type="parTrans" cxnId="{228F5880-5A75-44F8-BEC5-E610423CFB94}">
      <dgm:prSet/>
      <dgm:spPr/>
      <dgm:t>
        <a:bodyPr/>
        <a:lstStyle/>
        <a:p>
          <a:endParaRPr lang="en-US"/>
        </a:p>
      </dgm:t>
    </dgm:pt>
    <dgm:pt modelId="{E7F1711A-CFB5-4F22-AFB1-7FC6944A9D3E}" type="sibTrans" cxnId="{228F5880-5A75-44F8-BEC5-E610423CFB94}">
      <dgm:prSet/>
      <dgm:spPr/>
      <dgm:t>
        <a:bodyPr/>
        <a:lstStyle/>
        <a:p>
          <a:endParaRPr lang="en-US"/>
        </a:p>
      </dgm:t>
    </dgm:pt>
    <dgm:pt modelId="{43FA3FFF-17CF-40DB-AF08-164F4E7E3D9A}">
      <dgm:prSet/>
      <dgm:spPr/>
      <dgm:t>
        <a:bodyPr/>
        <a:lstStyle/>
        <a:p>
          <a:pPr>
            <a:buNone/>
          </a:pPr>
          <a:r>
            <a:rPr lang="en-US" dirty="0"/>
            <a:t>“I have loved you,” says the Lord. But you say, “How have You loved us?”</a:t>
          </a:r>
        </a:p>
      </dgm:t>
    </dgm:pt>
    <dgm:pt modelId="{9851290D-68EF-474E-A7A9-5090F0B3CF34}" type="parTrans" cxnId="{E0EDEBAD-0BBB-4AC5-AEE2-4EB561410D7C}">
      <dgm:prSet/>
      <dgm:spPr/>
      <dgm:t>
        <a:bodyPr/>
        <a:lstStyle/>
        <a:p>
          <a:endParaRPr lang="en-US"/>
        </a:p>
      </dgm:t>
    </dgm:pt>
    <dgm:pt modelId="{2D9931C6-F407-4FEE-B681-7D3F8A4B9322}" type="sibTrans" cxnId="{E0EDEBAD-0BBB-4AC5-AEE2-4EB561410D7C}">
      <dgm:prSet/>
      <dgm:spPr/>
      <dgm:t>
        <a:bodyPr/>
        <a:lstStyle/>
        <a:p>
          <a:endParaRPr lang="en-US"/>
        </a:p>
      </dgm:t>
    </dgm:pt>
    <dgm:pt modelId="{4BADC190-ACCA-4FFD-94FE-96E23C314622}">
      <dgm:prSet/>
      <dgm:spPr/>
      <dgm:t>
        <a:bodyPr/>
        <a:lstStyle/>
        <a:p>
          <a:pPr>
            <a:buNone/>
          </a:pPr>
          <a:r>
            <a:rPr lang="en-US" dirty="0"/>
            <a:t>“Was not Esau Jacob’s brother?” declares the Lord. “Yet </a:t>
          </a:r>
          <a:r>
            <a:rPr lang="en-US" b="1" u="sng" dirty="0"/>
            <a:t>I have loved Jacob</a:t>
          </a:r>
          <a:r>
            <a:rPr lang="en-US" dirty="0"/>
            <a:t>; but I </a:t>
          </a:r>
          <a:r>
            <a:rPr lang="en-US" b="1" u="sng" dirty="0"/>
            <a:t>have hated Esau</a:t>
          </a:r>
          <a:r>
            <a:rPr lang="en-US" dirty="0"/>
            <a:t>, and I have made his mountains a desolation…”</a:t>
          </a:r>
        </a:p>
      </dgm:t>
    </dgm:pt>
    <dgm:pt modelId="{77D6926F-634A-4B42-B229-4456300983BF}" type="parTrans" cxnId="{E2482756-F11B-4383-B748-6A08545DB2CC}">
      <dgm:prSet/>
      <dgm:spPr/>
      <dgm:t>
        <a:bodyPr/>
        <a:lstStyle/>
        <a:p>
          <a:endParaRPr lang="en-US"/>
        </a:p>
      </dgm:t>
    </dgm:pt>
    <dgm:pt modelId="{C2484CBF-E83F-4DAF-BA00-6706EEAE4A1F}" type="sibTrans" cxnId="{E2482756-F11B-4383-B748-6A08545DB2CC}">
      <dgm:prSet/>
      <dgm:spPr/>
      <dgm:t>
        <a:bodyPr/>
        <a:lstStyle/>
        <a:p>
          <a:endParaRPr lang="en-US"/>
        </a:p>
      </dgm:t>
    </dgm:pt>
    <dgm:pt modelId="{85116466-D570-4AF0-8D5E-B89AB737A7AB}" type="pres">
      <dgm:prSet presAssocID="{B4102584-90E0-40C3-B062-3B51E0AE1744}" presName="Name0" presStyleCnt="0">
        <dgm:presLayoutVars>
          <dgm:dir/>
          <dgm:animLvl val="lvl"/>
          <dgm:resizeHandles val="exact"/>
        </dgm:presLayoutVars>
      </dgm:prSet>
      <dgm:spPr/>
    </dgm:pt>
    <dgm:pt modelId="{EC7DCAC1-60A6-4DC4-9E8F-4EF91ED1CFCE}" type="pres">
      <dgm:prSet presAssocID="{29811D78-B7F9-4794-8268-57660077F11E}" presName="composite" presStyleCnt="0"/>
      <dgm:spPr/>
    </dgm:pt>
    <dgm:pt modelId="{C76F5560-28F4-47F3-B666-95244A366083}" type="pres">
      <dgm:prSet presAssocID="{29811D78-B7F9-4794-8268-57660077F11E}" presName="parTx" presStyleLbl="alignNode1" presStyleIdx="0" presStyleCnt="1">
        <dgm:presLayoutVars>
          <dgm:chMax val="0"/>
          <dgm:chPref val="0"/>
          <dgm:bulletEnabled val="1"/>
        </dgm:presLayoutVars>
      </dgm:prSet>
      <dgm:spPr/>
    </dgm:pt>
    <dgm:pt modelId="{8D94E52F-A029-44DC-98DD-FE0F0EA2D6D7}" type="pres">
      <dgm:prSet presAssocID="{29811D78-B7F9-4794-8268-57660077F11E}" presName="desTx" presStyleLbl="alignAccFollowNode1" presStyleIdx="0" presStyleCnt="1">
        <dgm:presLayoutVars>
          <dgm:bulletEnabled val="1"/>
        </dgm:presLayoutVars>
      </dgm:prSet>
      <dgm:spPr/>
    </dgm:pt>
  </dgm:ptLst>
  <dgm:cxnLst>
    <dgm:cxn modelId="{F894C90D-FFA4-4D72-8B7A-63D0F5BA4DD2}" type="presOf" srcId="{4BADC190-ACCA-4FFD-94FE-96E23C314622}" destId="{8D94E52F-A029-44DC-98DD-FE0F0EA2D6D7}" srcOrd="0" destOrd="1" presId="urn:microsoft.com/office/officeart/2005/8/layout/hList1"/>
    <dgm:cxn modelId="{5B056C29-46E1-436C-A933-AE39AFD9258C}" type="presOf" srcId="{B4102584-90E0-40C3-B062-3B51E0AE1744}" destId="{85116466-D570-4AF0-8D5E-B89AB737A7AB}" srcOrd="0" destOrd="0" presId="urn:microsoft.com/office/officeart/2005/8/layout/hList1"/>
    <dgm:cxn modelId="{E2482756-F11B-4383-B748-6A08545DB2CC}" srcId="{29811D78-B7F9-4794-8268-57660077F11E}" destId="{4BADC190-ACCA-4FFD-94FE-96E23C314622}" srcOrd="1" destOrd="0" parTransId="{77D6926F-634A-4B42-B229-4456300983BF}" sibTransId="{C2484CBF-E83F-4DAF-BA00-6706EEAE4A1F}"/>
    <dgm:cxn modelId="{228F5880-5A75-44F8-BEC5-E610423CFB94}" srcId="{B4102584-90E0-40C3-B062-3B51E0AE1744}" destId="{29811D78-B7F9-4794-8268-57660077F11E}" srcOrd="0" destOrd="0" parTransId="{C4E14CD1-CC16-4137-B384-E65929600314}" sibTransId="{E7F1711A-CFB5-4F22-AFB1-7FC6944A9D3E}"/>
    <dgm:cxn modelId="{F0FE77A7-3E2D-4533-A9B3-3C859348D580}" type="presOf" srcId="{43FA3FFF-17CF-40DB-AF08-164F4E7E3D9A}" destId="{8D94E52F-A029-44DC-98DD-FE0F0EA2D6D7}" srcOrd="0" destOrd="0" presId="urn:microsoft.com/office/officeart/2005/8/layout/hList1"/>
    <dgm:cxn modelId="{E0EDEBAD-0BBB-4AC5-AEE2-4EB561410D7C}" srcId="{29811D78-B7F9-4794-8268-57660077F11E}" destId="{43FA3FFF-17CF-40DB-AF08-164F4E7E3D9A}" srcOrd="0" destOrd="0" parTransId="{9851290D-68EF-474E-A7A9-5090F0B3CF34}" sibTransId="{2D9931C6-F407-4FEE-B681-7D3F8A4B9322}"/>
    <dgm:cxn modelId="{33E7F5E8-80BF-4F08-A6DC-C6F4865FC9F5}" type="presOf" srcId="{29811D78-B7F9-4794-8268-57660077F11E}" destId="{C76F5560-28F4-47F3-B666-95244A366083}" srcOrd="0" destOrd="0" presId="urn:microsoft.com/office/officeart/2005/8/layout/hList1"/>
    <dgm:cxn modelId="{1A01CFC7-424E-4081-AAFD-6109EE829852}" type="presParOf" srcId="{85116466-D570-4AF0-8D5E-B89AB737A7AB}" destId="{EC7DCAC1-60A6-4DC4-9E8F-4EF91ED1CFCE}" srcOrd="0" destOrd="0" presId="urn:microsoft.com/office/officeart/2005/8/layout/hList1"/>
    <dgm:cxn modelId="{8568157C-83FB-4E03-BAFD-1BAE64A34BB9}" type="presParOf" srcId="{EC7DCAC1-60A6-4DC4-9E8F-4EF91ED1CFCE}" destId="{C76F5560-28F4-47F3-B666-95244A366083}" srcOrd="0" destOrd="0" presId="urn:microsoft.com/office/officeart/2005/8/layout/hList1"/>
    <dgm:cxn modelId="{C19B1560-7CCF-48BB-9430-84E875592268}" type="presParOf" srcId="{EC7DCAC1-60A6-4DC4-9E8F-4EF91ED1CFCE}" destId="{8D94E52F-A029-44DC-98DD-FE0F0EA2D6D7}"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05824B7-36B1-4DC1-8005-53B11980E5F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6810563-402B-41AB-9A7A-38ABF69E02C0}">
      <dgm:prSet phldrT="[Text]"/>
      <dgm:spPr/>
      <dgm:t>
        <a:bodyPr/>
        <a:lstStyle/>
        <a:p>
          <a:r>
            <a:rPr lang="en-US" dirty="0"/>
            <a:t>Irresistible Grace</a:t>
          </a:r>
        </a:p>
      </dgm:t>
    </dgm:pt>
    <dgm:pt modelId="{5FD141F6-37AA-4F0B-B629-5C5D1E2F5997}" type="parTrans" cxnId="{574E7B3C-02B3-415F-B830-0F759739AFA6}">
      <dgm:prSet/>
      <dgm:spPr/>
      <dgm:t>
        <a:bodyPr/>
        <a:lstStyle/>
        <a:p>
          <a:endParaRPr lang="en-US"/>
        </a:p>
      </dgm:t>
    </dgm:pt>
    <dgm:pt modelId="{B8E3A35A-45C6-4788-A55F-5F8CC7C5892C}" type="sibTrans" cxnId="{574E7B3C-02B3-415F-B830-0F759739AFA6}">
      <dgm:prSet/>
      <dgm:spPr/>
      <dgm:t>
        <a:bodyPr/>
        <a:lstStyle/>
        <a:p>
          <a:endParaRPr lang="en-US"/>
        </a:p>
      </dgm:t>
    </dgm:pt>
    <dgm:pt modelId="{E52209C2-3C59-40FB-9B70-693E4A4936AE}">
      <dgm:prSet phldrT="[Text]"/>
      <dgm:spPr/>
      <dgm:t>
        <a:bodyPr/>
        <a:lstStyle/>
        <a:p>
          <a:r>
            <a:rPr lang="en-US" dirty="0"/>
            <a:t>“It is a powerful impulse of the Holy Spirit, which </a:t>
          </a:r>
          <a:r>
            <a:rPr lang="en-US" i="1" u="sng" dirty="0"/>
            <a:t>makes men willing </a:t>
          </a:r>
          <a:r>
            <a:rPr lang="en-US" dirty="0"/>
            <a:t>who formerly were unwilling and reluctant.” </a:t>
          </a:r>
          <a:r>
            <a:rPr lang="en-US" i="1" dirty="0"/>
            <a:t>Calvin</a:t>
          </a:r>
        </a:p>
      </dgm:t>
    </dgm:pt>
    <dgm:pt modelId="{7DFCEA2C-0019-4E92-B106-E3770C52FBB5}" type="parTrans" cxnId="{1FAE6DE9-C107-471E-A1E7-98B262CF45A3}">
      <dgm:prSet/>
      <dgm:spPr/>
      <dgm:t>
        <a:bodyPr/>
        <a:lstStyle/>
        <a:p>
          <a:endParaRPr lang="en-US"/>
        </a:p>
      </dgm:t>
    </dgm:pt>
    <dgm:pt modelId="{A8152195-BA84-4EC9-BC16-D49024EAFC8D}" type="sibTrans" cxnId="{1FAE6DE9-C107-471E-A1E7-98B262CF45A3}">
      <dgm:prSet/>
      <dgm:spPr/>
      <dgm:t>
        <a:bodyPr/>
        <a:lstStyle/>
        <a:p>
          <a:endParaRPr lang="en-US"/>
        </a:p>
      </dgm:t>
    </dgm:pt>
    <dgm:pt modelId="{628177DD-E697-4908-88EB-F5872D6BB73A}">
      <dgm:prSet phldrT="[Text]"/>
      <dgm:spPr/>
      <dgm:t>
        <a:bodyPr/>
        <a:lstStyle/>
        <a:p>
          <a:r>
            <a:rPr lang="en-US" dirty="0"/>
            <a:t>“a forcible seizure, a </a:t>
          </a:r>
          <a:r>
            <a:rPr lang="en-US" b="1" dirty="0"/>
            <a:t>holy rape </a:t>
          </a:r>
          <a:r>
            <a:rPr lang="en-US" dirty="0"/>
            <a:t>of the surprised will.” </a:t>
          </a:r>
          <a:r>
            <a:rPr lang="en-US" i="1" dirty="0"/>
            <a:t>Miller, Puritan</a:t>
          </a:r>
        </a:p>
      </dgm:t>
    </dgm:pt>
    <dgm:pt modelId="{806D4456-0980-4B3E-87A1-171CDF646D2B}" type="parTrans" cxnId="{0EC3112F-BB12-462B-B295-4AC2C87B1F88}">
      <dgm:prSet/>
      <dgm:spPr/>
      <dgm:t>
        <a:bodyPr/>
        <a:lstStyle/>
        <a:p>
          <a:endParaRPr lang="en-US"/>
        </a:p>
      </dgm:t>
    </dgm:pt>
    <dgm:pt modelId="{0E15C69C-4045-4C75-9A47-6B8B5840BA0C}" type="sibTrans" cxnId="{0EC3112F-BB12-462B-B295-4AC2C87B1F88}">
      <dgm:prSet/>
      <dgm:spPr/>
      <dgm:t>
        <a:bodyPr/>
        <a:lstStyle/>
        <a:p>
          <a:endParaRPr lang="en-US"/>
        </a:p>
      </dgm:t>
    </dgm:pt>
    <dgm:pt modelId="{EA756474-A52C-419C-A5FF-E75139F0215B}" type="pres">
      <dgm:prSet presAssocID="{C05824B7-36B1-4DC1-8005-53B11980E5F3}" presName="Name0" presStyleCnt="0">
        <dgm:presLayoutVars>
          <dgm:dir/>
          <dgm:animLvl val="lvl"/>
          <dgm:resizeHandles val="exact"/>
        </dgm:presLayoutVars>
      </dgm:prSet>
      <dgm:spPr/>
    </dgm:pt>
    <dgm:pt modelId="{D5EA4CF1-5F13-4879-96BC-FD21D3384F0F}" type="pres">
      <dgm:prSet presAssocID="{F6810563-402B-41AB-9A7A-38ABF69E02C0}" presName="composite" presStyleCnt="0"/>
      <dgm:spPr/>
    </dgm:pt>
    <dgm:pt modelId="{77DA8DC3-71EB-42E3-B434-A078B983DF1E}" type="pres">
      <dgm:prSet presAssocID="{F6810563-402B-41AB-9A7A-38ABF69E02C0}" presName="parTx" presStyleLbl="alignNode1" presStyleIdx="0" presStyleCnt="1">
        <dgm:presLayoutVars>
          <dgm:chMax val="0"/>
          <dgm:chPref val="0"/>
          <dgm:bulletEnabled val="1"/>
        </dgm:presLayoutVars>
      </dgm:prSet>
      <dgm:spPr/>
    </dgm:pt>
    <dgm:pt modelId="{FCC4B346-DB84-4539-8261-B9B64E54C7A5}" type="pres">
      <dgm:prSet presAssocID="{F6810563-402B-41AB-9A7A-38ABF69E02C0}" presName="desTx" presStyleLbl="alignAccFollowNode1" presStyleIdx="0" presStyleCnt="1">
        <dgm:presLayoutVars>
          <dgm:bulletEnabled val="1"/>
        </dgm:presLayoutVars>
      </dgm:prSet>
      <dgm:spPr/>
    </dgm:pt>
  </dgm:ptLst>
  <dgm:cxnLst>
    <dgm:cxn modelId="{0EC3112F-BB12-462B-B295-4AC2C87B1F88}" srcId="{F6810563-402B-41AB-9A7A-38ABF69E02C0}" destId="{628177DD-E697-4908-88EB-F5872D6BB73A}" srcOrd="1" destOrd="0" parTransId="{806D4456-0980-4B3E-87A1-171CDF646D2B}" sibTransId="{0E15C69C-4045-4C75-9A47-6B8B5840BA0C}"/>
    <dgm:cxn modelId="{574E7B3C-02B3-415F-B830-0F759739AFA6}" srcId="{C05824B7-36B1-4DC1-8005-53B11980E5F3}" destId="{F6810563-402B-41AB-9A7A-38ABF69E02C0}" srcOrd="0" destOrd="0" parTransId="{5FD141F6-37AA-4F0B-B629-5C5D1E2F5997}" sibTransId="{B8E3A35A-45C6-4788-A55F-5F8CC7C5892C}"/>
    <dgm:cxn modelId="{594AA252-DE9C-43BD-A6D9-2D66CBA90C72}" type="presOf" srcId="{E52209C2-3C59-40FB-9B70-693E4A4936AE}" destId="{FCC4B346-DB84-4539-8261-B9B64E54C7A5}" srcOrd="0" destOrd="0" presId="urn:microsoft.com/office/officeart/2005/8/layout/hList1"/>
    <dgm:cxn modelId="{7B890E7B-F233-48F8-B1F3-17AE92A7A0E3}" type="presOf" srcId="{C05824B7-36B1-4DC1-8005-53B11980E5F3}" destId="{EA756474-A52C-419C-A5FF-E75139F0215B}" srcOrd="0" destOrd="0" presId="urn:microsoft.com/office/officeart/2005/8/layout/hList1"/>
    <dgm:cxn modelId="{91EAED7F-78E4-4F09-89FA-08F08E2964CA}" type="presOf" srcId="{628177DD-E697-4908-88EB-F5872D6BB73A}" destId="{FCC4B346-DB84-4539-8261-B9B64E54C7A5}" srcOrd="0" destOrd="1" presId="urn:microsoft.com/office/officeart/2005/8/layout/hList1"/>
    <dgm:cxn modelId="{2C7E2BC5-6732-4E40-901B-3963331067CD}" type="presOf" srcId="{F6810563-402B-41AB-9A7A-38ABF69E02C0}" destId="{77DA8DC3-71EB-42E3-B434-A078B983DF1E}" srcOrd="0" destOrd="0" presId="urn:microsoft.com/office/officeart/2005/8/layout/hList1"/>
    <dgm:cxn modelId="{1FAE6DE9-C107-471E-A1E7-98B262CF45A3}" srcId="{F6810563-402B-41AB-9A7A-38ABF69E02C0}" destId="{E52209C2-3C59-40FB-9B70-693E4A4936AE}" srcOrd="0" destOrd="0" parTransId="{7DFCEA2C-0019-4E92-B106-E3770C52FBB5}" sibTransId="{A8152195-BA84-4EC9-BC16-D49024EAFC8D}"/>
    <dgm:cxn modelId="{AE410601-3FCC-434A-86B5-6C80270BC62B}" type="presParOf" srcId="{EA756474-A52C-419C-A5FF-E75139F0215B}" destId="{D5EA4CF1-5F13-4879-96BC-FD21D3384F0F}" srcOrd="0" destOrd="0" presId="urn:microsoft.com/office/officeart/2005/8/layout/hList1"/>
    <dgm:cxn modelId="{4018B460-ADC9-4CF0-A9F5-CCA15230C17D}" type="presParOf" srcId="{D5EA4CF1-5F13-4879-96BC-FD21D3384F0F}" destId="{77DA8DC3-71EB-42E3-B434-A078B983DF1E}" srcOrd="0" destOrd="0" presId="urn:microsoft.com/office/officeart/2005/8/layout/hList1"/>
    <dgm:cxn modelId="{CB56F119-7249-4301-801E-487E0F3C75E5}" type="presParOf" srcId="{D5EA4CF1-5F13-4879-96BC-FD21D3384F0F}" destId="{FCC4B346-DB84-4539-8261-B9B64E54C7A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0D906D1-09C2-4143-AFC5-1AAF29882C32}"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E3F897D0-9DCE-4460-A09C-351168192279}">
      <dgm:prSet phldrT="[Text]"/>
      <dgm:spPr/>
      <dgm:t>
        <a:bodyPr/>
        <a:lstStyle/>
        <a:p>
          <a:r>
            <a:rPr lang="en-US" dirty="0"/>
            <a:t>“Why do I feel so hardened today?”</a:t>
          </a:r>
        </a:p>
      </dgm:t>
    </dgm:pt>
    <dgm:pt modelId="{073032AF-2046-49AA-A498-B22C6AFCCE7A}" type="parTrans" cxnId="{1192DE31-8F27-4E6B-AED7-A8ACAF044E59}">
      <dgm:prSet/>
      <dgm:spPr/>
      <dgm:t>
        <a:bodyPr/>
        <a:lstStyle/>
        <a:p>
          <a:endParaRPr lang="en-US"/>
        </a:p>
      </dgm:t>
    </dgm:pt>
    <dgm:pt modelId="{36D63D11-F5D0-4183-9157-32299934CC95}" type="sibTrans" cxnId="{1192DE31-8F27-4E6B-AED7-A8ACAF044E59}">
      <dgm:prSet/>
      <dgm:spPr/>
      <dgm:t>
        <a:bodyPr/>
        <a:lstStyle/>
        <a:p>
          <a:endParaRPr lang="en-US"/>
        </a:p>
      </dgm:t>
    </dgm:pt>
    <dgm:pt modelId="{DAEB172D-D9F2-4F9C-AA01-05B55DCFCC33}">
      <dgm:prSet phldrT="[Text]"/>
      <dgm:spPr/>
      <dgm:t>
        <a:bodyPr/>
        <a:lstStyle/>
        <a:p>
          <a:r>
            <a:rPr lang="en-US" dirty="0"/>
            <a:t>Pry this gun from my cold, dead hands!</a:t>
          </a:r>
        </a:p>
      </dgm:t>
    </dgm:pt>
    <dgm:pt modelId="{D069839F-DB6B-44C3-9D5E-28281BB91FDA}" type="parTrans" cxnId="{FD4C379B-61B0-4209-921E-BAF460568987}">
      <dgm:prSet/>
      <dgm:spPr/>
      <dgm:t>
        <a:bodyPr/>
        <a:lstStyle/>
        <a:p>
          <a:endParaRPr lang="en-US"/>
        </a:p>
      </dgm:t>
    </dgm:pt>
    <dgm:pt modelId="{AE938118-1C9D-49F7-A619-2BEC2F5562CD}" type="sibTrans" cxnId="{FD4C379B-61B0-4209-921E-BAF460568987}">
      <dgm:prSet/>
      <dgm:spPr/>
      <dgm:t>
        <a:bodyPr/>
        <a:lstStyle/>
        <a:p>
          <a:endParaRPr lang="en-US"/>
        </a:p>
      </dgm:t>
    </dgm:pt>
    <dgm:pt modelId="{EF7DBE15-9D3B-437C-BD9C-EBE4086BF946}" type="pres">
      <dgm:prSet presAssocID="{A0D906D1-09C2-4143-AFC5-1AAF29882C32}" presName="Name0" presStyleCnt="0">
        <dgm:presLayoutVars>
          <dgm:dir/>
          <dgm:resizeHandles val="exact"/>
        </dgm:presLayoutVars>
      </dgm:prSet>
      <dgm:spPr/>
    </dgm:pt>
    <dgm:pt modelId="{23D10918-AEB1-4B5C-8368-9AAE0BC73198}" type="pres">
      <dgm:prSet presAssocID="{E3F897D0-9DCE-4460-A09C-351168192279}" presName="composite" presStyleCnt="0"/>
      <dgm:spPr/>
    </dgm:pt>
    <dgm:pt modelId="{FE61CC5B-04F2-42F7-9E94-2E9A1C4061A9}" type="pres">
      <dgm:prSet presAssocID="{E3F897D0-9DCE-4460-A09C-351168192279}" presName="rect1" presStyleLbl="bgImgPlace1" presStyleIdx="0" presStyleCnt="2"/>
      <dgm:spPr>
        <a:blipFill rotWithShape="1">
          <a:blip xmlns:r="http://schemas.openxmlformats.org/officeDocument/2006/relationships" r:embed="rId1"/>
          <a:srcRect/>
          <a:stretch>
            <a:fillRect t="-7000" b="-7000"/>
          </a:stretch>
        </a:blipFill>
      </dgm:spPr>
    </dgm:pt>
    <dgm:pt modelId="{C8722A18-FAF7-4264-991D-C9693DBD3750}" type="pres">
      <dgm:prSet presAssocID="{E3F897D0-9DCE-4460-A09C-351168192279}" presName="wedgeRectCallout1" presStyleLbl="node1" presStyleIdx="0" presStyleCnt="2">
        <dgm:presLayoutVars>
          <dgm:bulletEnabled val="1"/>
        </dgm:presLayoutVars>
      </dgm:prSet>
      <dgm:spPr/>
    </dgm:pt>
    <dgm:pt modelId="{D1CE655A-6045-45AB-BE39-107C620B5C33}" type="pres">
      <dgm:prSet presAssocID="{36D63D11-F5D0-4183-9157-32299934CC95}" presName="sibTrans" presStyleCnt="0"/>
      <dgm:spPr/>
    </dgm:pt>
    <dgm:pt modelId="{31828A3D-54BE-40D4-B845-C7CF92EC1CB0}" type="pres">
      <dgm:prSet presAssocID="{DAEB172D-D9F2-4F9C-AA01-05B55DCFCC33}" presName="composite" presStyleCnt="0"/>
      <dgm:spPr/>
    </dgm:pt>
    <dgm:pt modelId="{1502DB23-A9B1-4875-8508-5CAA6CF44D47}" type="pres">
      <dgm:prSet presAssocID="{DAEB172D-D9F2-4F9C-AA01-05B55DCFCC33}" presName="rect1" presStyleLbl="bgImgPlace1" presStyleIdx="1" presStyleCnt="2"/>
      <dgm:spPr>
        <a:blipFill rotWithShape="1">
          <a:blip xmlns:r="http://schemas.openxmlformats.org/officeDocument/2006/relationships" r:embed="rId2"/>
          <a:srcRect/>
          <a:stretch>
            <a:fillRect t="-3000" b="-3000"/>
          </a:stretch>
        </a:blipFill>
      </dgm:spPr>
    </dgm:pt>
    <dgm:pt modelId="{B6ECA0CF-761D-45AB-B722-7EF144C1526C}" type="pres">
      <dgm:prSet presAssocID="{DAEB172D-D9F2-4F9C-AA01-05B55DCFCC33}" presName="wedgeRectCallout1" presStyleLbl="node1" presStyleIdx="1" presStyleCnt="2">
        <dgm:presLayoutVars>
          <dgm:bulletEnabled val="1"/>
        </dgm:presLayoutVars>
      </dgm:prSet>
      <dgm:spPr/>
    </dgm:pt>
  </dgm:ptLst>
  <dgm:cxnLst>
    <dgm:cxn modelId="{926A802C-E207-4004-8F47-526DD2344DE9}" type="presOf" srcId="{A0D906D1-09C2-4143-AFC5-1AAF29882C32}" destId="{EF7DBE15-9D3B-437C-BD9C-EBE4086BF946}" srcOrd="0" destOrd="0" presId="urn:microsoft.com/office/officeart/2008/layout/BendingPictureCaptionList"/>
    <dgm:cxn modelId="{1192DE31-8F27-4E6B-AED7-A8ACAF044E59}" srcId="{A0D906D1-09C2-4143-AFC5-1AAF29882C32}" destId="{E3F897D0-9DCE-4460-A09C-351168192279}" srcOrd="0" destOrd="0" parTransId="{073032AF-2046-49AA-A498-B22C6AFCCE7A}" sibTransId="{36D63D11-F5D0-4183-9157-32299934CC95}"/>
    <dgm:cxn modelId="{455E2A66-446D-4087-84C1-EFF4220DAAB4}" type="presOf" srcId="{E3F897D0-9DCE-4460-A09C-351168192279}" destId="{C8722A18-FAF7-4264-991D-C9693DBD3750}" srcOrd="0" destOrd="0" presId="urn:microsoft.com/office/officeart/2008/layout/BendingPictureCaptionList"/>
    <dgm:cxn modelId="{FD4C379B-61B0-4209-921E-BAF460568987}" srcId="{A0D906D1-09C2-4143-AFC5-1AAF29882C32}" destId="{DAEB172D-D9F2-4F9C-AA01-05B55DCFCC33}" srcOrd="1" destOrd="0" parTransId="{D069839F-DB6B-44C3-9D5E-28281BB91FDA}" sibTransId="{AE938118-1C9D-49F7-A619-2BEC2F5562CD}"/>
    <dgm:cxn modelId="{7E907DDF-9576-4F62-94F5-B5D6DBDB672E}" type="presOf" srcId="{DAEB172D-D9F2-4F9C-AA01-05B55DCFCC33}" destId="{B6ECA0CF-761D-45AB-B722-7EF144C1526C}" srcOrd="0" destOrd="0" presId="urn:microsoft.com/office/officeart/2008/layout/BendingPictureCaptionList"/>
    <dgm:cxn modelId="{58490DF5-4081-4B52-8514-F82C58F44DA1}" type="presParOf" srcId="{EF7DBE15-9D3B-437C-BD9C-EBE4086BF946}" destId="{23D10918-AEB1-4B5C-8368-9AAE0BC73198}" srcOrd="0" destOrd="0" presId="urn:microsoft.com/office/officeart/2008/layout/BendingPictureCaptionList"/>
    <dgm:cxn modelId="{BE3B93DD-B5D8-49C9-8F52-042FB200016E}" type="presParOf" srcId="{23D10918-AEB1-4B5C-8368-9AAE0BC73198}" destId="{FE61CC5B-04F2-42F7-9E94-2E9A1C4061A9}" srcOrd="0" destOrd="0" presId="urn:microsoft.com/office/officeart/2008/layout/BendingPictureCaptionList"/>
    <dgm:cxn modelId="{B4E3CA09-7C9B-4D46-901F-AF52B2845ABE}" type="presParOf" srcId="{23D10918-AEB1-4B5C-8368-9AAE0BC73198}" destId="{C8722A18-FAF7-4264-991D-C9693DBD3750}" srcOrd="1" destOrd="0" presId="urn:microsoft.com/office/officeart/2008/layout/BendingPictureCaptionList"/>
    <dgm:cxn modelId="{90102560-2D34-4A0A-9611-1F082B0C244B}" type="presParOf" srcId="{EF7DBE15-9D3B-437C-BD9C-EBE4086BF946}" destId="{D1CE655A-6045-45AB-BE39-107C620B5C33}" srcOrd="1" destOrd="0" presId="urn:microsoft.com/office/officeart/2008/layout/BendingPictureCaptionList"/>
    <dgm:cxn modelId="{006241F7-5256-4822-ADE6-D7755F2A56BE}" type="presParOf" srcId="{EF7DBE15-9D3B-437C-BD9C-EBE4086BF946}" destId="{31828A3D-54BE-40D4-B845-C7CF92EC1CB0}" srcOrd="2" destOrd="0" presId="urn:microsoft.com/office/officeart/2008/layout/BendingPictureCaptionList"/>
    <dgm:cxn modelId="{AF0F65B9-FC07-4FE2-85F2-4122505B319E}" type="presParOf" srcId="{31828A3D-54BE-40D4-B845-C7CF92EC1CB0}" destId="{1502DB23-A9B1-4875-8508-5CAA6CF44D47}" srcOrd="0" destOrd="0" presId="urn:microsoft.com/office/officeart/2008/layout/BendingPictureCaptionList"/>
    <dgm:cxn modelId="{F3639F4B-0C48-4C4A-9F08-3B33F6118488}" type="presParOf" srcId="{31828A3D-54BE-40D4-B845-C7CF92EC1CB0}" destId="{B6ECA0CF-761D-45AB-B722-7EF144C1526C}"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D328AF5-CF1B-4ABA-A9B2-121C94E6819D}" type="doc">
      <dgm:prSet loTypeId="urn:microsoft.com/office/officeart/2005/8/layout/process5" loCatId="process" qsTypeId="urn:microsoft.com/office/officeart/2005/8/quickstyle/3d5" qsCatId="3D" csTypeId="urn:microsoft.com/office/officeart/2005/8/colors/accent1_2" csCatId="accent1" phldr="1"/>
      <dgm:spPr/>
      <dgm:t>
        <a:bodyPr/>
        <a:lstStyle/>
        <a:p>
          <a:endParaRPr lang="en-US"/>
        </a:p>
      </dgm:t>
    </dgm:pt>
    <dgm:pt modelId="{FDA6E6BB-DCEB-495E-99B4-BD752DBDE360}">
      <dgm:prSet phldrT="[Text]"/>
      <dgm:spPr/>
      <dgm:t>
        <a:bodyPr/>
        <a:lstStyle/>
        <a:p>
          <a:r>
            <a:rPr lang="en-US" dirty="0"/>
            <a:t>Egypt</a:t>
          </a:r>
        </a:p>
      </dgm:t>
    </dgm:pt>
    <dgm:pt modelId="{B08E9917-1D99-4347-B097-570C7299FD4A}" type="parTrans" cxnId="{AD134FE3-95EC-46EA-B6E5-51B8FFCD834A}">
      <dgm:prSet/>
      <dgm:spPr/>
      <dgm:t>
        <a:bodyPr/>
        <a:lstStyle/>
        <a:p>
          <a:endParaRPr lang="en-US"/>
        </a:p>
      </dgm:t>
    </dgm:pt>
    <dgm:pt modelId="{9A248D03-78D1-4ED4-A9E0-0709739E10AF}" type="sibTrans" cxnId="{AD134FE3-95EC-46EA-B6E5-51B8FFCD834A}">
      <dgm:prSet/>
      <dgm:spPr/>
      <dgm:t>
        <a:bodyPr/>
        <a:lstStyle/>
        <a:p>
          <a:endParaRPr lang="en-US"/>
        </a:p>
      </dgm:t>
    </dgm:pt>
    <dgm:pt modelId="{E57724C4-4DBC-4AEE-93F8-CC3DD12BEEE5}">
      <dgm:prSet phldrT="[Text]"/>
      <dgm:spPr/>
      <dgm:t>
        <a:bodyPr/>
        <a:lstStyle/>
        <a:p>
          <a:r>
            <a:rPr lang="en-US" dirty="0"/>
            <a:t>Israel</a:t>
          </a:r>
        </a:p>
      </dgm:t>
    </dgm:pt>
    <dgm:pt modelId="{4A334751-C671-4807-90D9-F564A0F3D909}" type="parTrans" cxnId="{33A5D5D5-944C-4EB7-9F61-26617C3F6204}">
      <dgm:prSet/>
      <dgm:spPr/>
      <dgm:t>
        <a:bodyPr/>
        <a:lstStyle/>
        <a:p>
          <a:endParaRPr lang="en-US"/>
        </a:p>
      </dgm:t>
    </dgm:pt>
    <dgm:pt modelId="{40C050B5-FFDB-4AE9-A1D3-111E5C3BFE03}" type="sibTrans" cxnId="{33A5D5D5-944C-4EB7-9F61-26617C3F6204}">
      <dgm:prSet/>
      <dgm:spPr/>
      <dgm:t>
        <a:bodyPr/>
        <a:lstStyle/>
        <a:p>
          <a:endParaRPr lang="en-US"/>
        </a:p>
      </dgm:t>
    </dgm:pt>
    <dgm:pt modelId="{941E2166-32E2-49AA-AFE7-87F42A309C8D}" type="pres">
      <dgm:prSet presAssocID="{2D328AF5-CF1B-4ABA-A9B2-121C94E6819D}" presName="diagram" presStyleCnt="0">
        <dgm:presLayoutVars>
          <dgm:dir/>
          <dgm:resizeHandles val="exact"/>
        </dgm:presLayoutVars>
      </dgm:prSet>
      <dgm:spPr/>
    </dgm:pt>
    <dgm:pt modelId="{1378D7CD-8D8B-4294-8D14-01B63D1F8524}" type="pres">
      <dgm:prSet presAssocID="{FDA6E6BB-DCEB-495E-99B4-BD752DBDE360}" presName="node" presStyleLbl="node1" presStyleIdx="0" presStyleCnt="2">
        <dgm:presLayoutVars>
          <dgm:bulletEnabled val="1"/>
        </dgm:presLayoutVars>
      </dgm:prSet>
      <dgm:spPr/>
    </dgm:pt>
    <dgm:pt modelId="{C13DF515-A3EB-4644-968F-0DCF4DF8C600}" type="pres">
      <dgm:prSet presAssocID="{9A248D03-78D1-4ED4-A9E0-0709739E10AF}" presName="sibTrans" presStyleLbl="sibTrans2D1" presStyleIdx="0" presStyleCnt="1"/>
      <dgm:spPr/>
    </dgm:pt>
    <dgm:pt modelId="{B5024F15-653D-4C91-8734-4B81CA2FC592}" type="pres">
      <dgm:prSet presAssocID="{9A248D03-78D1-4ED4-A9E0-0709739E10AF}" presName="connectorText" presStyleLbl="sibTrans2D1" presStyleIdx="0" presStyleCnt="1"/>
      <dgm:spPr/>
    </dgm:pt>
    <dgm:pt modelId="{EF78928E-DB36-43CA-B98D-1180617A7D8F}" type="pres">
      <dgm:prSet presAssocID="{E57724C4-4DBC-4AEE-93F8-CC3DD12BEEE5}" presName="node" presStyleLbl="node1" presStyleIdx="1" presStyleCnt="2">
        <dgm:presLayoutVars>
          <dgm:bulletEnabled val="1"/>
        </dgm:presLayoutVars>
      </dgm:prSet>
      <dgm:spPr/>
    </dgm:pt>
  </dgm:ptLst>
  <dgm:cxnLst>
    <dgm:cxn modelId="{B8CDBB01-C73B-4832-ABB5-4F999C6DB7EC}" type="presOf" srcId="{E57724C4-4DBC-4AEE-93F8-CC3DD12BEEE5}" destId="{EF78928E-DB36-43CA-B98D-1180617A7D8F}" srcOrd="0" destOrd="0" presId="urn:microsoft.com/office/officeart/2005/8/layout/process5"/>
    <dgm:cxn modelId="{72EE371C-7D1B-41FD-882D-80D70B3FFD57}" type="presOf" srcId="{2D328AF5-CF1B-4ABA-A9B2-121C94E6819D}" destId="{941E2166-32E2-49AA-AFE7-87F42A309C8D}" srcOrd="0" destOrd="0" presId="urn:microsoft.com/office/officeart/2005/8/layout/process5"/>
    <dgm:cxn modelId="{C37F572A-0334-410A-A63E-234B3A4CB53F}" type="presOf" srcId="{FDA6E6BB-DCEB-495E-99B4-BD752DBDE360}" destId="{1378D7CD-8D8B-4294-8D14-01B63D1F8524}" srcOrd="0" destOrd="0" presId="urn:microsoft.com/office/officeart/2005/8/layout/process5"/>
    <dgm:cxn modelId="{EDB5319B-C1B8-4D1F-8F0F-354440CCF0D4}" type="presOf" srcId="{9A248D03-78D1-4ED4-A9E0-0709739E10AF}" destId="{B5024F15-653D-4C91-8734-4B81CA2FC592}" srcOrd="1" destOrd="0" presId="urn:microsoft.com/office/officeart/2005/8/layout/process5"/>
    <dgm:cxn modelId="{A6E549D0-FA14-4B51-94F6-83AE12679DA4}" type="presOf" srcId="{9A248D03-78D1-4ED4-A9E0-0709739E10AF}" destId="{C13DF515-A3EB-4644-968F-0DCF4DF8C600}" srcOrd="0" destOrd="0" presId="urn:microsoft.com/office/officeart/2005/8/layout/process5"/>
    <dgm:cxn modelId="{33A5D5D5-944C-4EB7-9F61-26617C3F6204}" srcId="{2D328AF5-CF1B-4ABA-A9B2-121C94E6819D}" destId="{E57724C4-4DBC-4AEE-93F8-CC3DD12BEEE5}" srcOrd="1" destOrd="0" parTransId="{4A334751-C671-4807-90D9-F564A0F3D909}" sibTransId="{40C050B5-FFDB-4AE9-A1D3-111E5C3BFE03}"/>
    <dgm:cxn modelId="{AD134FE3-95EC-46EA-B6E5-51B8FFCD834A}" srcId="{2D328AF5-CF1B-4ABA-A9B2-121C94E6819D}" destId="{FDA6E6BB-DCEB-495E-99B4-BD752DBDE360}" srcOrd="0" destOrd="0" parTransId="{B08E9917-1D99-4347-B097-570C7299FD4A}" sibTransId="{9A248D03-78D1-4ED4-A9E0-0709739E10AF}"/>
    <dgm:cxn modelId="{F995B951-3902-4DEE-AA91-4F05C7886DD7}" type="presParOf" srcId="{941E2166-32E2-49AA-AFE7-87F42A309C8D}" destId="{1378D7CD-8D8B-4294-8D14-01B63D1F8524}" srcOrd="0" destOrd="0" presId="urn:microsoft.com/office/officeart/2005/8/layout/process5"/>
    <dgm:cxn modelId="{DA80ED23-451D-4ED2-BE8B-3436E1AC2FA0}" type="presParOf" srcId="{941E2166-32E2-49AA-AFE7-87F42A309C8D}" destId="{C13DF515-A3EB-4644-968F-0DCF4DF8C600}" srcOrd="1" destOrd="0" presId="urn:microsoft.com/office/officeart/2005/8/layout/process5"/>
    <dgm:cxn modelId="{EAEC821D-BAF6-4DD9-8EC1-91AE6B3EC830}" type="presParOf" srcId="{C13DF515-A3EB-4644-968F-0DCF4DF8C600}" destId="{B5024F15-653D-4C91-8734-4B81CA2FC592}" srcOrd="0" destOrd="0" presId="urn:microsoft.com/office/officeart/2005/8/layout/process5"/>
    <dgm:cxn modelId="{7CB0FF2E-762B-415B-9C82-0350D0F5D871}" type="presParOf" srcId="{941E2166-32E2-49AA-AFE7-87F42A309C8D}" destId="{EF78928E-DB36-43CA-B98D-1180617A7D8F}"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EAEB30A-2016-42E8-BA47-290D15B5311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A6E58249-2C8F-4B8C-94BE-F7E0D661FD0F}">
      <dgm:prSet phldrT="[Text]"/>
      <dgm:spPr/>
      <dgm:t>
        <a:bodyPr/>
        <a:lstStyle/>
        <a:p>
          <a:r>
            <a:rPr lang="en-US" dirty="0"/>
            <a:t>Began With</a:t>
          </a:r>
        </a:p>
      </dgm:t>
    </dgm:pt>
    <dgm:pt modelId="{5CD77BD2-B614-455D-9512-0AAFDBD6795F}" type="parTrans" cxnId="{CB0C81C8-CD81-4AB3-9DFE-E6D4DC564713}">
      <dgm:prSet/>
      <dgm:spPr/>
      <dgm:t>
        <a:bodyPr/>
        <a:lstStyle/>
        <a:p>
          <a:endParaRPr lang="en-US"/>
        </a:p>
      </dgm:t>
    </dgm:pt>
    <dgm:pt modelId="{CB3ECAB4-DD09-4DFE-B714-0CBBD974D349}" type="sibTrans" cxnId="{CB0C81C8-CD81-4AB3-9DFE-E6D4DC564713}">
      <dgm:prSet/>
      <dgm:spPr/>
      <dgm:t>
        <a:bodyPr/>
        <a:lstStyle/>
        <a:p>
          <a:endParaRPr lang="en-US"/>
        </a:p>
      </dgm:t>
    </dgm:pt>
    <dgm:pt modelId="{D0A9DEF7-E0DB-4F63-B026-4410C43DA4FF}">
      <dgm:prSet phldrT="[Text]"/>
      <dgm:spPr/>
      <dgm:t>
        <a:bodyPr/>
        <a:lstStyle/>
        <a:p>
          <a:r>
            <a:rPr lang="en-US" dirty="0"/>
            <a:t>Israel</a:t>
          </a:r>
        </a:p>
      </dgm:t>
    </dgm:pt>
    <dgm:pt modelId="{35618E64-8E9B-4C6B-9EBA-3854887613F9}" type="parTrans" cxnId="{0A2405FD-608F-4E64-AAFC-A25C85CCC698}">
      <dgm:prSet/>
      <dgm:spPr/>
      <dgm:t>
        <a:bodyPr/>
        <a:lstStyle/>
        <a:p>
          <a:endParaRPr lang="en-US"/>
        </a:p>
      </dgm:t>
    </dgm:pt>
    <dgm:pt modelId="{9E214283-A7A4-427A-B88D-F67DAC7F2722}" type="sibTrans" cxnId="{0A2405FD-608F-4E64-AAFC-A25C85CCC698}">
      <dgm:prSet/>
      <dgm:spPr/>
      <dgm:t>
        <a:bodyPr/>
        <a:lstStyle/>
        <a:p>
          <a:endParaRPr lang="en-US"/>
        </a:p>
      </dgm:t>
    </dgm:pt>
    <dgm:pt modelId="{1A011537-4E8E-4410-9BA7-9EC5185F9395}">
      <dgm:prSet phldrT="[Text]"/>
      <dgm:spPr/>
      <dgm:t>
        <a:bodyPr/>
        <a:lstStyle/>
        <a:p>
          <a:r>
            <a:rPr lang="en-US" dirty="0"/>
            <a:t>Ended With</a:t>
          </a:r>
        </a:p>
      </dgm:t>
    </dgm:pt>
    <dgm:pt modelId="{1AD8696F-9D74-46E2-9F58-086A34F53B7C}" type="parTrans" cxnId="{2BEE7FC5-DF7B-4ABC-AC62-9DE7B564FD60}">
      <dgm:prSet/>
      <dgm:spPr/>
      <dgm:t>
        <a:bodyPr/>
        <a:lstStyle/>
        <a:p>
          <a:endParaRPr lang="en-US"/>
        </a:p>
      </dgm:t>
    </dgm:pt>
    <dgm:pt modelId="{F3414073-69C4-45F0-A2AA-D1CD03152C66}" type="sibTrans" cxnId="{2BEE7FC5-DF7B-4ABC-AC62-9DE7B564FD60}">
      <dgm:prSet/>
      <dgm:spPr/>
      <dgm:t>
        <a:bodyPr/>
        <a:lstStyle/>
        <a:p>
          <a:endParaRPr lang="en-US"/>
        </a:p>
      </dgm:t>
    </dgm:pt>
    <dgm:pt modelId="{0EB4BEC4-6907-4195-91A9-9A9B0B56F6E4}">
      <dgm:prSet phldrT="[Text]"/>
      <dgm:spPr/>
      <dgm:t>
        <a:bodyPr/>
        <a:lstStyle/>
        <a:p>
          <a:r>
            <a:rPr lang="en-US" dirty="0"/>
            <a:t>Israel</a:t>
          </a:r>
        </a:p>
      </dgm:t>
    </dgm:pt>
    <dgm:pt modelId="{C92C5BA5-F675-44AD-937A-BB85B41F5F23}" type="parTrans" cxnId="{34FF8C12-EF7D-4841-899B-A6509C2AC77C}">
      <dgm:prSet/>
      <dgm:spPr/>
      <dgm:t>
        <a:bodyPr/>
        <a:lstStyle/>
        <a:p>
          <a:endParaRPr lang="en-US"/>
        </a:p>
      </dgm:t>
    </dgm:pt>
    <dgm:pt modelId="{20CFADD4-3171-45D2-96C1-591482DBDD18}" type="sibTrans" cxnId="{34FF8C12-EF7D-4841-899B-A6509C2AC77C}">
      <dgm:prSet/>
      <dgm:spPr/>
      <dgm:t>
        <a:bodyPr/>
        <a:lstStyle/>
        <a:p>
          <a:endParaRPr lang="en-US"/>
        </a:p>
      </dgm:t>
    </dgm:pt>
    <dgm:pt modelId="{CC51BB06-9F1E-42FD-AB18-2D0CF9F399D5}">
      <dgm:prSet phldrT="[Text]"/>
      <dgm:spPr/>
      <dgm:t>
        <a:bodyPr/>
        <a:lstStyle/>
        <a:p>
          <a:r>
            <a:rPr lang="en-US" dirty="0"/>
            <a:t>Gentiles</a:t>
          </a:r>
        </a:p>
      </dgm:t>
    </dgm:pt>
    <dgm:pt modelId="{9A2ABB19-B896-4C08-A793-5279869983EF}" type="parTrans" cxnId="{C05A3616-8B23-4022-BC0F-EE9BCF34976E}">
      <dgm:prSet/>
      <dgm:spPr/>
      <dgm:t>
        <a:bodyPr/>
        <a:lstStyle/>
        <a:p>
          <a:endParaRPr lang="en-US"/>
        </a:p>
      </dgm:t>
    </dgm:pt>
    <dgm:pt modelId="{7B47CAAA-7B12-4EA9-A82F-015193829C48}" type="sibTrans" cxnId="{C05A3616-8B23-4022-BC0F-EE9BCF34976E}">
      <dgm:prSet/>
      <dgm:spPr/>
      <dgm:t>
        <a:bodyPr/>
        <a:lstStyle/>
        <a:p>
          <a:endParaRPr lang="en-US"/>
        </a:p>
      </dgm:t>
    </dgm:pt>
    <dgm:pt modelId="{75D645E2-B084-43B7-AF59-14FF18051F4B}" type="pres">
      <dgm:prSet presAssocID="{2EAEB30A-2016-42E8-BA47-290D15B53116}" presName="Name0" presStyleCnt="0">
        <dgm:presLayoutVars>
          <dgm:dir/>
          <dgm:animLvl val="lvl"/>
          <dgm:resizeHandles val="exact"/>
        </dgm:presLayoutVars>
      </dgm:prSet>
      <dgm:spPr/>
    </dgm:pt>
    <dgm:pt modelId="{C68088A1-8942-4ADF-BD0B-02AB2459042C}" type="pres">
      <dgm:prSet presAssocID="{1A011537-4E8E-4410-9BA7-9EC5185F9395}" presName="boxAndChildren" presStyleCnt="0"/>
      <dgm:spPr/>
    </dgm:pt>
    <dgm:pt modelId="{C4BBF380-0889-4D25-87E2-9A2AF79C3756}" type="pres">
      <dgm:prSet presAssocID="{1A011537-4E8E-4410-9BA7-9EC5185F9395}" presName="parentTextBox" presStyleLbl="node1" presStyleIdx="0" presStyleCnt="2"/>
      <dgm:spPr/>
    </dgm:pt>
    <dgm:pt modelId="{E053C92B-B1D0-4C81-9DC9-8566849B4938}" type="pres">
      <dgm:prSet presAssocID="{1A011537-4E8E-4410-9BA7-9EC5185F9395}" presName="entireBox" presStyleLbl="node1" presStyleIdx="0" presStyleCnt="2"/>
      <dgm:spPr/>
    </dgm:pt>
    <dgm:pt modelId="{05EE6C75-EC8B-4905-ACE7-F4C0613D7C1E}" type="pres">
      <dgm:prSet presAssocID="{1A011537-4E8E-4410-9BA7-9EC5185F9395}" presName="descendantBox" presStyleCnt="0"/>
      <dgm:spPr/>
    </dgm:pt>
    <dgm:pt modelId="{FB23F711-CD15-4B90-9882-12930E8E56FE}" type="pres">
      <dgm:prSet presAssocID="{0EB4BEC4-6907-4195-91A9-9A9B0B56F6E4}" presName="childTextBox" presStyleLbl="fgAccFollowNode1" presStyleIdx="0" presStyleCnt="3">
        <dgm:presLayoutVars>
          <dgm:bulletEnabled val="1"/>
        </dgm:presLayoutVars>
      </dgm:prSet>
      <dgm:spPr/>
    </dgm:pt>
    <dgm:pt modelId="{E5513684-8792-464E-A595-7B6F5F66CF90}" type="pres">
      <dgm:prSet presAssocID="{CC51BB06-9F1E-42FD-AB18-2D0CF9F399D5}" presName="childTextBox" presStyleLbl="fgAccFollowNode1" presStyleIdx="1" presStyleCnt="3">
        <dgm:presLayoutVars>
          <dgm:bulletEnabled val="1"/>
        </dgm:presLayoutVars>
      </dgm:prSet>
      <dgm:spPr/>
    </dgm:pt>
    <dgm:pt modelId="{BA48B8F6-E47E-4785-987E-D5918E2BF294}" type="pres">
      <dgm:prSet presAssocID="{CB3ECAB4-DD09-4DFE-B714-0CBBD974D349}" presName="sp" presStyleCnt="0"/>
      <dgm:spPr/>
    </dgm:pt>
    <dgm:pt modelId="{3D51618F-A3D1-4ECB-9651-C35F8453FAC6}" type="pres">
      <dgm:prSet presAssocID="{A6E58249-2C8F-4B8C-94BE-F7E0D661FD0F}" presName="arrowAndChildren" presStyleCnt="0"/>
      <dgm:spPr/>
    </dgm:pt>
    <dgm:pt modelId="{9877178D-DCA6-4382-ABF5-29AF84938E40}" type="pres">
      <dgm:prSet presAssocID="{A6E58249-2C8F-4B8C-94BE-F7E0D661FD0F}" presName="parentTextArrow" presStyleLbl="node1" presStyleIdx="0" presStyleCnt="2"/>
      <dgm:spPr/>
    </dgm:pt>
    <dgm:pt modelId="{88C10E00-3AB7-4A37-9D4D-E509D9368833}" type="pres">
      <dgm:prSet presAssocID="{A6E58249-2C8F-4B8C-94BE-F7E0D661FD0F}" presName="arrow" presStyleLbl="node1" presStyleIdx="1" presStyleCnt="2"/>
      <dgm:spPr/>
    </dgm:pt>
    <dgm:pt modelId="{C9BC0DC2-FCAF-47EC-B587-33246CFEC85E}" type="pres">
      <dgm:prSet presAssocID="{A6E58249-2C8F-4B8C-94BE-F7E0D661FD0F}" presName="descendantArrow" presStyleCnt="0"/>
      <dgm:spPr/>
    </dgm:pt>
    <dgm:pt modelId="{05FF871C-01B4-47FB-8516-0BC0521AFAE8}" type="pres">
      <dgm:prSet presAssocID="{D0A9DEF7-E0DB-4F63-B026-4410C43DA4FF}" presName="childTextArrow" presStyleLbl="fgAccFollowNode1" presStyleIdx="2" presStyleCnt="3">
        <dgm:presLayoutVars>
          <dgm:bulletEnabled val="1"/>
        </dgm:presLayoutVars>
      </dgm:prSet>
      <dgm:spPr/>
    </dgm:pt>
  </dgm:ptLst>
  <dgm:cxnLst>
    <dgm:cxn modelId="{34FF8C12-EF7D-4841-899B-A6509C2AC77C}" srcId="{1A011537-4E8E-4410-9BA7-9EC5185F9395}" destId="{0EB4BEC4-6907-4195-91A9-9A9B0B56F6E4}" srcOrd="0" destOrd="0" parTransId="{C92C5BA5-F675-44AD-937A-BB85B41F5F23}" sibTransId="{20CFADD4-3171-45D2-96C1-591482DBDD18}"/>
    <dgm:cxn modelId="{C05A3616-8B23-4022-BC0F-EE9BCF34976E}" srcId="{1A011537-4E8E-4410-9BA7-9EC5185F9395}" destId="{CC51BB06-9F1E-42FD-AB18-2D0CF9F399D5}" srcOrd="1" destOrd="0" parTransId="{9A2ABB19-B896-4C08-A793-5279869983EF}" sibTransId="{7B47CAAA-7B12-4EA9-A82F-015193829C48}"/>
    <dgm:cxn modelId="{C9E9AD25-AECA-40E6-9567-8DB425AF8DA5}" type="presOf" srcId="{1A011537-4E8E-4410-9BA7-9EC5185F9395}" destId="{C4BBF380-0889-4D25-87E2-9A2AF79C3756}" srcOrd="0" destOrd="0" presId="urn:microsoft.com/office/officeart/2005/8/layout/process4"/>
    <dgm:cxn modelId="{1F246727-AA10-4AAC-8309-02BFB88B03EB}" type="presOf" srcId="{CC51BB06-9F1E-42FD-AB18-2D0CF9F399D5}" destId="{E5513684-8792-464E-A595-7B6F5F66CF90}" srcOrd="0" destOrd="0" presId="urn:microsoft.com/office/officeart/2005/8/layout/process4"/>
    <dgm:cxn modelId="{C3F75255-856F-4F0A-8551-6905E08C392F}" type="presOf" srcId="{A6E58249-2C8F-4B8C-94BE-F7E0D661FD0F}" destId="{9877178D-DCA6-4382-ABF5-29AF84938E40}" srcOrd="0" destOrd="0" presId="urn:microsoft.com/office/officeart/2005/8/layout/process4"/>
    <dgm:cxn modelId="{CD022A5A-214F-4E22-93C3-8FEC4843CC4E}" type="presOf" srcId="{2EAEB30A-2016-42E8-BA47-290D15B53116}" destId="{75D645E2-B084-43B7-AF59-14FF18051F4B}" srcOrd="0" destOrd="0" presId="urn:microsoft.com/office/officeart/2005/8/layout/process4"/>
    <dgm:cxn modelId="{69659CB4-D11C-4F33-ADFE-94AF00BBEE58}" type="presOf" srcId="{0EB4BEC4-6907-4195-91A9-9A9B0B56F6E4}" destId="{FB23F711-CD15-4B90-9882-12930E8E56FE}" srcOrd="0" destOrd="0" presId="urn:microsoft.com/office/officeart/2005/8/layout/process4"/>
    <dgm:cxn modelId="{2BEE7FC5-DF7B-4ABC-AC62-9DE7B564FD60}" srcId="{2EAEB30A-2016-42E8-BA47-290D15B53116}" destId="{1A011537-4E8E-4410-9BA7-9EC5185F9395}" srcOrd="1" destOrd="0" parTransId="{1AD8696F-9D74-46E2-9F58-086A34F53B7C}" sibTransId="{F3414073-69C4-45F0-A2AA-D1CD03152C66}"/>
    <dgm:cxn modelId="{CB0C81C8-CD81-4AB3-9DFE-E6D4DC564713}" srcId="{2EAEB30A-2016-42E8-BA47-290D15B53116}" destId="{A6E58249-2C8F-4B8C-94BE-F7E0D661FD0F}" srcOrd="0" destOrd="0" parTransId="{5CD77BD2-B614-455D-9512-0AAFDBD6795F}" sibTransId="{CB3ECAB4-DD09-4DFE-B714-0CBBD974D349}"/>
    <dgm:cxn modelId="{897F2CDB-B8A9-4E0C-BE3D-07F103D89DC3}" type="presOf" srcId="{1A011537-4E8E-4410-9BA7-9EC5185F9395}" destId="{E053C92B-B1D0-4C81-9DC9-8566849B4938}" srcOrd="1" destOrd="0" presId="urn:microsoft.com/office/officeart/2005/8/layout/process4"/>
    <dgm:cxn modelId="{B65B3AF0-FE2C-4B76-9ADC-8B6399B8480B}" type="presOf" srcId="{D0A9DEF7-E0DB-4F63-B026-4410C43DA4FF}" destId="{05FF871C-01B4-47FB-8516-0BC0521AFAE8}" srcOrd="0" destOrd="0" presId="urn:microsoft.com/office/officeart/2005/8/layout/process4"/>
    <dgm:cxn modelId="{08249FF4-66A2-457A-97FF-4D210B5203BF}" type="presOf" srcId="{A6E58249-2C8F-4B8C-94BE-F7E0D661FD0F}" destId="{88C10E00-3AB7-4A37-9D4D-E509D9368833}" srcOrd="1" destOrd="0" presId="urn:microsoft.com/office/officeart/2005/8/layout/process4"/>
    <dgm:cxn modelId="{0A2405FD-608F-4E64-AAFC-A25C85CCC698}" srcId="{A6E58249-2C8F-4B8C-94BE-F7E0D661FD0F}" destId="{D0A9DEF7-E0DB-4F63-B026-4410C43DA4FF}" srcOrd="0" destOrd="0" parTransId="{35618E64-8E9B-4C6B-9EBA-3854887613F9}" sibTransId="{9E214283-A7A4-427A-B88D-F67DAC7F2722}"/>
    <dgm:cxn modelId="{76E4B9F0-9CB3-4C66-84F0-366F47B815B0}" type="presParOf" srcId="{75D645E2-B084-43B7-AF59-14FF18051F4B}" destId="{C68088A1-8942-4ADF-BD0B-02AB2459042C}" srcOrd="0" destOrd="0" presId="urn:microsoft.com/office/officeart/2005/8/layout/process4"/>
    <dgm:cxn modelId="{6FC875EA-C0D2-477C-BE05-163ACBB1D3D1}" type="presParOf" srcId="{C68088A1-8942-4ADF-BD0B-02AB2459042C}" destId="{C4BBF380-0889-4D25-87E2-9A2AF79C3756}" srcOrd="0" destOrd="0" presId="urn:microsoft.com/office/officeart/2005/8/layout/process4"/>
    <dgm:cxn modelId="{BABF4F79-73BA-4061-9559-DE996C3CDCAB}" type="presParOf" srcId="{C68088A1-8942-4ADF-BD0B-02AB2459042C}" destId="{E053C92B-B1D0-4C81-9DC9-8566849B4938}" srcOrd="1" destOrd="0" presId="urn:microsoft.com/office/officeart/2005/8/layout/process4"/>
    <dgm:cxn modelId="{5C45E223-38BC-4C39-84AE-BB91CCD58974}" type="presParOf" srcId="{C68088A1-8942-4ADF-BD0B-02AB2459042C}" destId="{05EE6C75-EC8B-4905-ACE7-F4C0613D7C1E}" srcOrd="2" destOrd="0" presId="urn:microsoft.com/office/officeart/2005/8/layout/process4"/>
    <dgm:cxn modelId="{193109AE-77A1-4990-8AF6-DD3D36BEC6FD}" type="presParOf" srcId="{05EE6C75-EC8B-4905-ACE7-F4C0613D7C1E}" destId="{FB23F711-CD15-4B90-9882-12930E8E56FE}" srcOrd="0" destOrd="0" presId="urn:microsoft.com/office/officeart/2005/8/layout/process4"/>
    <dgm:cxn modelId="{21B987A1-9FD5-4244-BEB3-483CC4ACE00E}" type="presParOf" srcId="{05EE6C75-EC8B-4905-ACE7-F4C0613D7C1E}" destId="{E5513684-8792-464E-A595-7B6F5F66CF90}" srcOrd="1" destOrd="0" presId="urn:microsoft.com/office/officeart/2005/8/layout/process4"/>
    <dgm:cxn modelId="{DA3E5DD0-32F4-4B97-A326-60A5BA8D96C8}" type="presParOf" srcId="{75D645E2-B084-43B7-AF59-14FF18051F4B}" destId="{BA48B8F6-E47E-4785-987E-D5918E2BF294}" srcOrd="1" destOrd="0" presId="urn:microsoft.com/office/officeart/2005/8/layout/process4"/>
    <dgm:cxn modelId="{26EAD1FB-B759-4E44-A099-C3FDC4E4DFBB}" type="presParOf" srcId="{75D645E2-B084-43B7-AF59-14FF18051F4B}" destId="{3D51618F-A3D1-4ECB-9651-C35F8453FAC6}" srcOrd="2" destOrd="0" presId="urn:microsoft.com/office/officeart/2005/8/layout/process4"/>
    <dgm:cxn modelId="{DB0A5FF6-5E5F-4250-B9E5-F308A22A66A5}" type="presParOf" srcId="{3D51618F-A3D1-4ECB-9651-C35F8453FAC6}" destId="{9877178D-DCA6-4382-ABF5-29AF84938E40}" srcOrd="0" destOrd="0" presId="urn:microsoft.com/office/officeart/2005/8/layout/process4"/>
    <dgm:cxn modelId="{6C5BB98F-FECB-4A34-9281-04435F955302}" type="presParOf" srcId="{3D51618F-A3D1-4ECB-9651-C35F8453FAC6}" destId="{88C10E00-3AB7-4A37-9D4D-E509D9368833}" srcOrd="1" destOrd="0" presId="urn:microsoft.com/office/officeart/2005/8/layout/process4"/>
    <dgm:cxn modelId="{E7A3E0BF-3144-4F16-8333-6D41678DD72D}" type="presParOf" srcId="{3D51618F-A3D1-4ECB-9651-C35F8453FAC6}" destId="{C9BC0DC2-FCAF-47EC-B587-33246CFEC85E}" srcOrd="2" destOrd="0" presId="urn:microsoft.com/office/officeart/2005/8/layout/process4"/>
    <dgm:cxn modelId="{BCDCD62F-00D8-4694-A266-BB953FDF9C9B}" type="presParOf" srcId="{C9BC0DC2-FCAF-47EC-B587-33246CFEC85E}" destId="{05FF871C-01B4-47FB-8516-0BC0521AFAE8}"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7318A1A-A359-489D-B337-F06451954DE9}" type="doc">
      <dgm:prSet loTypeId="urn:microsoft.com/office/officeart/2008/layout/PictureAccentList" loCatId="list" qsTypeId="urn:microsoft.com/office/officeart/2005/8/quickstyle/simple3" qsCatId="simple" csTypeId="urn:microsoft.com/office/officeart/2005/8/colors/accent5_2" csCatId="accent5" phldr="1"/>
      <dgm:spPr/>
      <dgm:t>
        <a:bodyPr/>
        <a:lstStyle/>
        <a:p>
          <a:endParaRPr lang="en-US"/>
        </a:p>
      </dgm:t>
    </dgm:pt>
    <dgm:pt modelId="{3F5E1FC8-EB02-41EE-BA05-0D509C72F1DE}">
      <dgm:prSet phldrT="[Text]"/>
      <dgm:spPr/>
      <dgm:t>
        <a:bodyPr/>
        <a:lstStyle/>
        <a:p>
          <a:r>
            <a:rPr lang="en-US" dirty="0"/>
            <a:t>A Biblical Respect for God’s Sovereignty:</a:t>
          </a:r>
        </a:p>
      </dgm:t>
    </dgm:pt>
    <dgm:pt modelId="{E79E3B72-130A-4DEF-AED8-F5D3BFDECE4E}" type="parTrans" cxnId="{215F3B9B-7AFB-45D0-9903-4634673C1712}">
      <dgm:prSet/>
      <dgm:spPr/>
      <dgm:t>
        <a:bodyPr/>
        <a:lstStyle/>
        <a:p>
          <a:endParaRPr lang="en-US"/>
        </a:p>
      </dgm:t>
    </dgm:pt>
    <dgm:pt modelId="{8DBC493E-C487-4474-8E4D-11F96745AC2E}" type="sibTrans" cxnId="{215F3B9B-7AFB-45D0-9903-4634673C1712}">
      <dgm:prSet/>
      <dgm:spPr/>
      <dgm:t>
        <a:bodyPr/>
        <a:lstStyle/>
        <a:p>
          <a:endParaRPr lang="en-US"/>
        </a:p>
      </dgm:t>
    </dgm:pt>
    <dgm:pt modelId="{9E758A44-21CA-4B21-AA78-0BAF77D9FB5B}">
      <dgm:prSet phldrT="[Text]"/>
      <dgm:spPr/>
      <dgm:t>
        <a:bodyPr/>
        <a:lstStyle/>
        <a:p>
          <a:r>
            <a:rPr lang="en-US" dirty="0"/>
            <a:t>God is building something at the </a:t>
          </a:r>
          <a:r>
            <a:rPr lang="en-US" i="1" u="sng" dirty="0"/>
            <a:t>macro</a:t>
          </a:r>
          <a:r>
            <a:rPr lang="en-US" i="1" dirty="0"/>
            <a:t> </a:t>
          </a:r>
          <a:r>
            <a:rPr lang="en-US" i="0" dirty="0"/>
            <a:t>level </a:t>
          </a:r>
          <a:r>
            <a:rPr lang="en-US" dirty="0"/>
            <a:t>in human history, </a:t>
          </a:r>
          <a:r>
            <a:rPr lang="en-US" u="sng" dirty="0"/>
            <a:t>imposing limits</a:t>
          </a:r>
          <a:r>
            <a:rPr lang="en-US" dirty="0"/>
            <a:t> on evil.</a:t>
          </a:r>
        </a:p>
      </dgm:t>
    </dgm:pt>
    <dgm:pt modelId="{C1A815B8-3229-4325-B55E-D20DE3C09E15}" type="parTrans" cxnId="{7A763BF5-6702-45CC-B069-5F7CE6790696}">
      <dgm:prSet/>
      <dgm:spPr/>
      <dgm:t>
        <a:bodyPr/>
        <a:lstStyle/>
        <a:p>
          <a:endParaRPr lang="en-US"/>
        </a:p>
      </dgm:t>
    </dgm:pt>
    <dgm:pt modelId="{0D3AE689-E3BC-4488-A345-4125E1AB6F0E}" type="sibTrans" cxnId="{7A763BF5-6702-45CC-B069-5F7CE6790696}">
      <dgm:prSet/>
      <dgm:spPr/>
      <dgm:t>
        <a:bodyPr/>
        <a:lstStyle/>
        <a:p>
          <a:endParaRPr lang="en-US"/>
        </a:p>
      </dgm:t>
    </dgm:pt>
    <dgm:pt modelId="{E4117B32-5FCF-40F0-AEA4-1D035FD4FBBC}">
      <dgm:prSet phldrT="[Text]"/>
      <dgm:spPr/>
      <dgm:t>
        <a:bodyPr/>
        <a:lstStyle/>
        <a:p>
          <a:r>
            <a:rPr lang="en-US" dirty="0"/>
            <a:t>We have choices to make at the </a:t>
          </a:r>
          <a:r>
            <a:rPr lang="en-US" i="1" u="sng" dirty="0"/>
            <a:t>micro</a:t>
          </a:r>
          <a:r>
            <a:rPr lang="en-US" i="0" dirty="0"/>
            <a:t> level in our lives.</a:t>
          </a:r>
          <a:endParaRPr lang="en-US" dirty="0"/>
        </a:p>
      </dgm:t>
    </dgm:pt>
    <dgm:pt modelId="{1257B3A5-1EAB-430E-A38E-67B35E985D8E}" type="parTrans" cxnId="{02B75A45-3D46-4037-B2BB-B01F5A165BC0}">
      <dgm:prSet/>
      <dgm:spPr/>
      <dgm:t>
        <a:bodyPr/>
        <a:lstStyle/>
        <a:p>
          <a:endParaRPr lang="en-US"/>
        </a:p>
      </dgm:t>
    </dgm:pt>
    <dgm:pt modelId="{8312BBB7-E683-4CA8-8152-47E336A04FDF}" type="sibTrans" cxnId="{02B75A45-3D46-4037-B2BB-B01F5A165BC0}">
      <dgm:prSet/>
      <dgm:spPr/>
      <dgm:t>
        <a:bodyPr/>
        <a:lstStyle/>
        <a:p>
          <a:endParaRPr lang="en-US"/>
        </a:p>
      </dgm:t>
    </dgm:pt>
    <dgm:pt modelId="{E8AFB486-E5C8-4A22-8E8B-2E4EDE6F99C0}">
      <dgm:prSet phldrT="[Text]"/>
      <dgm:spPr/>
      <dgm:t>
        <a:bodyPr/>
        <a:lstStyle/>
        <a:p>
          <a:r>
            <a:rPr lang="en-US" dirty="0"/>
            <a:t>Knowing </a:t>
          </a:r>
          <a:r>
            <a:rPr lang="en-US" i="1" u="sng" dirty="0"/>
            <a:t>about</a:t>
          </a:r>
          <a:r>
            <a:rPr lang="en-US" dirty="0"/>
            <a:t> something </a:t>
          </a:r>
          <a:r>
            <a:rPr lang="en-US" i="1" dirty="0"/>
            <a:t>does not mean causality</a:t>
          </a:r>
        </a:p>
      </dgm:t>
    </dgm:pt>
    <dgm:pt modelId="{B98AB1BF-6F9C-4822-BE69-818514A274AE}" type="parTrans" cxnId="{6E960209-5539-4F9F-83EC-9A74F30EBE8A}">
      <dgm:prSet/>
      <dgm:spPr/>
      <dgm:t>
        <a:bodyPr/>
        <a:lstStyle/>
        <a:p>
          <a:endParaRPr lang="en-US"/>
        </a:p>
      </dgm:t>
    </dgm:pt>
    <dgm:pt modelId="{B6E8234C-C47F-4303-94A2-332264C39F0D}" type="sibTrans" cxnId="{6E960209-5539-4F9F-83EC-9A74F30EBE8A}">
      <dgm:prSet/>
      <dgm:spPr/>
      <dgm:t>
        <a:bodyPr/>
        <a:lstStyle/>
        <a:p>
          <a:endParaRPr lang="en-US"/>
        </a:p>
      </dgm:t>
    </dgm:pt>
    <dgm:pt modelId="{399FCEA8-D95A-4FC1-B075-AA6A7F38F2D9}" type="pres">
      <dgm:prSet presAssocID="{17318A1A-A359-489D-B337-F06451954DE9}" presName="layout" presStyleCnt="0">
        <dgm:presLayoutVars>
          <dgm:chMax/>
          <dgm:chPref/>
          <dgm:dir/>
          <dgm:animOne val="branch"/>
          <dgm:animLvl val="lvl"/>
          <dgm:resizeHandles/>
        </dgm:presLayoutVars>
      </dgm:prSet>
      <dgm:spPr/>
    </dgm:pt>
    <dgm:pt modelId="{870DA56B-3B10-48E3-A5F2-410D0E1E5F93}" type="pres">
      <dgm:prSet presAssocID="{3F5E1FC8-EB02-41EE-BA05-0D509C72F1DE}" presName="root" presStyleCnt="0">
        <dgm:presLayoutVars>
          <dgm:chMax/>
          <dgm:chPref val="4"/>
        </dgm:presLayoutVars>
      </dgm:prSet>
      <dgm:spPr/>
    </dgm:pt>
    <dgm:pt modelId="{418917F0-4F68-4BE6-BAF3-D14DC65A226C}" type="pres">
      <dgm:prSet presAssocID="{3F5E1FC8-EB02-41EE-BA05-0D509C72F1DE}" presName="rootComposite" presStyleCnt="0">
        <dgm:presLayoutVars/>
      </dgm:prSet>
      <dgm:spPr/>
    </dgm:pt>
    <dgm:pt modelId="{0373C460-91EE-449E-B955-93D6732BED25}" type="pres">
      <dgm:prSet presAssocID="{3F5E1FC8-EB02-41EE-BA05-0D509C72F1DE}" presName="rootText" presStyleLbl="node0" presStyleIdx="0" presStyleCnt="1">
        <dgm:presLayoutVars>
          <dgm:chMax/>
          <dgm:chPref val="4"/>
        </dgm:presLayoutVars>
      </dgm:prSet>
      <dgm:spPr/>
    </dgm:pt>
    <dgm:pt modelId="{23598F53-0463-4169-B2A0-FE879BAAC586}" type="pres">
      <dgm:prSet presAssocID="{3F5E1FC8-EB02-41EE-BA05-0D509C72F1DE}" presName="childShape" presStyleCnt="0">
        <dgm:presLayoutVars>
          <dgm:chMax val="0"/>
          <dgm:chPref val="0"/>
        </dgm:presLayoutVars>
      </dgm:prSet>
      <dgm:spPr/>
    </dgm:pt>
    <dgm:pt modelId="{D1BFDAE1-4BFB-4124-8FF4-AA62992D64ED}" type="pres">
      <dgm:prSet presAssocID="{E8AFB486-E5C8-4A22-8E8B-2E4EDE6F99C0}" presName="childComposite" presStyleCnt="0">
        <dgm:presLayoutVars>
          <dgm:chMax val="0"/>
          <dgm:chPref val="0"/>
        </dgm:presLayoutVars>
      </dgm:prSet>
      <dgm:spPr/>
    </dgm:pt>
    <dgm:pt modelId="{245CA83E-87A7-40ED-84BC-22310B58FEEB}" type="pres">
      <dgm:prSet presAssocID="{E8AFB486-E5C8-4A22-8E8B-2E4EDE6F99C0}" presName="Image" presStyleLbl="node1" presStyleIdx="0" presStyleCnt="3"/>
      <dgm:spPr>
        <a:blipFill rotWithShape="1">
          <a:blip xmlns:r="http://schemas.openxmlformats.org/officeDocument/2006/relationships" r:embed="rId1"/>
          <a:srcRect/>
          <a:stretch>
            <a:fillRect l="-16000" r="-16000"/>
          </a:stretch>
        </a:blipFill>
      </dgm:spPr>
    </dgm:pt>
    <dgm:pt modelId="{8276B91F-6A18-4E0F-AC94-CA08B185DEEB}" type="pres">
      <dgm:prSet presAssocID="{E8AFB486-E5C8-4A22-8E8B-2E4EDE6F99C0}" presName="childText" presStyleLbl="lnNode1" presStyleIdx="0" presStyleCnt="3">
        <dgm:presLayoutVars>
          <dgm:chMax val="0"/>
          <dgm:chPref val="0"/>
          <dgm:bulletEnabled val="1"/>
        </dgm:presLayoutVars>
      </dgm:prSet>
      <dgm:spPr/>
    </dgm:pt>
    <dgm:pt modelId="{952252A9-B5B7-4558-AEA6-397258A9482D}" type="pres">
      <dgm:prSet presAssocID="{9E758A44-21CA-4B21-AA78-0BAF77D9FB5B}" presName="childComposite" presStyleCnt="0">
        <dgm:presLayoutVars>
          <dgm:chMax val="0"/>
          <dgm:chPref val="0"/>
        </dgm:presLayoutVars>
      </dgm:prSet>
      <dgm:spPr/>
    </dgm:pt>
    <dgm:pt modelId="{B45FB9D8-338F-4FE5-A27B-A8655939CD41}" type="pres">
      <dgm:prSet presAssocID="{9E758A44-21CA-4B21-AA78-0BAF77D9FB5B}" presName="Image" presStyleLbl="node1" presStyleIdx="1" presStyleCnt="3"/>
      <dgm:spPr>
        <a:blipFill rotWithShape="1">
          <a:blip xmlns:r="http://schemas.openxmlformats.org/officeDocument/2006/relationships"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Lst>
          </a:blip>
          <a:srcRect/>
          <a:stretch>
            <a:fillRect l="-25000" r="-25000"/>
          </a:stretch>
        </a:blipFill>
      </dgm:spPr>
    </dgm:pt>
    <dgm:pt modelId="{FC8A1366-7C0D-46AC-B63B-CFE03C8D4189}" type="pres">
      <dgm:prSet presAssocID="{9E758A44-21CA-4B21-AA78-0BAF77D9FB5B}" presName="childText" presStyleLbl="lnNode1" presStyleIdx="1" presStyleCnt="3">
        <dgm:presLayoutVars>
          <dgm:chMax val="0"/>
          <dgm:chPref val="0"/>
          <dgm:bulletEnabled val="1"/>
        </dgm:presLayoutVars>
      </dgm:prSet>
      <dgm:spPr/>
    </dgm:pt>
    <dgm:pt modelId="{257F020D-2B27-46D2-9A12-EB7329917F7B}" type="pres">
      <dgm:prSet presAssocID="{E4117B32-5FCF-40F0-AEA4-1D035FD4FBBC}" presName="childComposite" presStyleCnt="0">
        <dgm:presLayoutVars>
          <dgm:chMax val="0"/>
          <dgm:chPref val="0"/>
        </dgm:presLayoutVars>
      </dgm:prSet>
      <dgm:spPr/>
    </dgm:pt>
    <dgm:pt modelId="{46CECF30-F487-4F58-9CDB-41579DB4D12B}" type="pres">
      <dgm:prSet presAssocID="{E4117B32-5FCF-40F0-AEA4-1D035FD4FBBC}" presName="Image" presStyleLbl="node1" presStyleIdx="2" presStyleCnt="3"/>
      <dgm:spPr>
        <a:blipFill rotWithShape="1">
          <a:blip xmlns:r="http://schemas.openxmlformats.org/officeDocument/2006/relationships" r:embed="rId4"/>
          <a:srcRect/>
          <a:stretch>
            <a:fillRect/>
          </a:stretch>
        </a:blipFill>
      </dgm:spPr>
    </dgm:pt>
    <dgm:pt modelId="{6D54D9CC-D0F5-4922-9C5E-5C7857251A21}" type="pres">
      <dgm:prSet presAssocID="{E4117B32-5FCF-40F0-AEA4-1D035FD4FBBC}" presName="childText" presStyleLbl="lnNode1" presStyleIdx="2" presStyleCnt="3">
        <dgm:presLayoutVars>
          <dgm:chMax val="0"/>
          <dgm:chPref val="0"/>
          <dgm:bulletEnabled val="1"/>
        </dgm:presLayoutVars>
      </dgm:prSet>
      <dgm:spPr/>
    </dgm:pt>
  </dgm:ptLst>
  <dgm:cxnLst>
    <dgm:cxn modelId="{6E960209-5539-4F9F-83EC-9A74F30EBE8A}" srcId="{3F5E1FC8-EB02-41EE-BA05-0D509C72F1DE}" destId="{E8AFB486-E5C8-4A22-8E8B-2E4EDE6F99C0}" srcOrd="0" destOrd="0" parTransId="{B98AB1BF-6F9C-4822-BE69-818514A274AE}" sibTransId="{B6E8234C-C47F-4303-94A2-332264C39F0D}"/>
    <dgm:cxn modelId="{737BF52B-CEC5-490D-9703-C2FAB39EC0F9}" type="presOf" srcId="{E4117B32-5FCF-40F0-AEA4-1D035FD4FBBC}" destId="{6D54D9CC-D0F5-4922-9C5E-5C7857251A21}" srcOrd="0" destOrd="0" presId="urn:microsoft.com/office/officeart/2008/layout/PictureAccentList"/>
    <dgm:cxn modelId="{02B75A45-3D46-4037-B2BB-B01F5A165BC0}" srcId="{3F5E1FC8-EB02-41EE-BA05-0D509C72F1DE}" destId="{E4117B32-5FCF-40F0-AEA4-1D035FD4FBBC}" srcOrd="2" destOrd="0" parTransId="{1257B3A5-1EAB-430E-A38E-67B35E985D8E}" sibTransId="{8312BBB7-E683-4CA8-8152-47E336A04FDF}"/>
    <dgm:cxn modelId="{4A628776-1A69-4D5A-8388-5948B91C5657}" type="presOf" srcId="{17318A1A-A359-489D-B337-F06451954DE9}" destId="{399FCEA8-D95A-4FC1-B075-AA6A7F38F2D9}" srcOrd="0" destOrd="0" presId="urn:microsoft.com/office/officeart/2008/layout/PictureAccentList"/>
    <dgm:cxn modelId="{215F3B9B-7AFB-45D0-9903-4634673C1712}" srcId="{17318A1A-A359-489D-B337-F06451954DE9}" destId="{3F5E1FC8-EB02-41EE-BA05-0D509C72F1DE}" srcOrd="0" destOrd="0" parTransId="{E79E3B72-130A-4DEF-AED8-F5D3BFDECE4E}" sibTransId="{8DBC493E-C487-4474-8E4D-11F96745AC2E}"/>
    <dgm:cxn modelId="{FF7EB9A9-4EDD-4C01-A733-EDE93F3F3809}" type="presOf" srcId="{3F5E1FC8-EB02-41EE-BA05-0D509C72F1DE}" destId="{0373C460-91EE-449E-B955-93D6732BED25}" srcOrd="0" destOrd="0" presId="urn:microsoft.com/office/officeart/2008/layout/PictureAccentList"/>
    <dgm:cxn modelId="{86F334BB-3DBB-46BA-822A-37044293D18E}" type="presOf" srcId="{E8AFB486-E5C8-4A22-8E8B-2E4EDE6F99C0}" destId="{8276B91F-6A18-4E0F-AC94-CA08B185DEEB}" srcOrd="0" destOrd="0" presId="urn:microsoft.com/office/officeart/2008/layout/PictureAccentList"/>
    <dgm:cxn modelId="{33B8FBF2-34F3-4619-9CB8-F9BB7EEC0E5A}" type="presOf" srcId="{9E758A44-21CA-4B21-AA78-0BAF77D9FB5B}" destId="{FC8A1366-7C0D-46AC-B63B-CFE03C8D4189}" srcOrd="0" destOrd="0" presId="urn:microsoft.com/office/officeart/2008/layout/PictureAccentList"/>
    <dgm:cxn modelId="{7A763BF5-6702-45CC-B069-5F7CE6790696}" srcId="{3F5E1FC8-EB02-41EE-BA05-0D509C72F1DE}" destId="{9E758A44-21CA-4B21-AA78-0BAF77D9FB5B}" srcOrd="1" destOrd="0" parTransId="{C1A815B8-3229-4325-B55E-D20DE3C09E15}" sibTransId="{0D3AE689-E3BC-4488-A345-4125E1AB6F0E}"/>
    <dgm:cxn modelId="{0D3586EB-A61D-46EC-A1C7-D1289C635151}" type="presParOf" srcId="{399FCEA8-D95A-4FC1-B075-AA6A7F38F2D9}" destId="{870DA56B-3B10-48E3-A5F2-410D0E1E5F93}" srcOrd="0" destOrd="0" presId="urn:microsoft.com/office/officeart/2008/layout/PictureAccentList"/>
    <dgm:cxn modelId="{D0CCFA4B-45CD-4CF1-96B6-608DE29C8F2D}" type="presParOf" srcId="{870DA56B-3B10-48E3-A5F2-410D0E1E5F93}" destId="{418917F0-4F68-4BE6-BAF3-D14DC65A226C}" srcOrd="0" destOrd="0" presId="urn:microsoft.com/office/officeart/2008/layout/PictureAccentList"/>
    <dgm:cxn modelId="{69418679-1116-4ECF-8014-3E0363334818}" type="presParOf" srcId="{418917F0-4F68-4BE6-BAF3-D14DC65A226C}" destId="{0373C460-91EE-449E-B955-93D6732BED25}" srcOrd="0" destOrd="0" presId="urn:microsoft.com/office/officeart/2008/layout/PictureAccentList"/>
    <dgm:cxn modelId="{00ED4DD5-41F2-48FA-991D-1B12AB4A66A0}" type="presParOf" srcId="{870DA56B-3B10-48E3-A5F2-410D0E1E5F93}" destId="{23598F53-0463-4169-B2A0-FE879BAAC586}" srcOrd="1" destOrd="0" presId="urn:microsoft.com/office/officeart/2008/layout/PictureAccentList"/>
    <dgm:cxn modelId="{F93D732A-F6D8-4D2D-B9A6-5C002DDCC9E1}" type="presParOf" srcId="{23598F53-0463-4169-B2A0-FE879BAAC586}" destId="{D1BFDAE1-4BFB-4124-8FF4-AA62992D64ED}" srcOrd="0" destOrd="0" presId="urn:microsoft.com/office/officeart/2008/layout/PictureAccentList"/>
    <dgm:cxn modelId="{F8B324AE-7187-4283-A0B0-377E4BFD8E8E}" type="presParOf" srcId="{D1BFDAE1-4BFB-4124-8FF4-AA62992D64ED}" destId="{245CA83E-87A7-40ED-84BC-22310B58FEEB}" srcOrd="0" destOrd="0" presId="urn:microsoft.com/office/officeart/2008/layout/PictureAccentList"/>
    <dgm:cxn modelId="{DD2772C7-11EF-44EB-B219-C1D54008563C}" type="presParOf" srcId="{D1BFDAE1-4BFB-4124-8FF4-AA62992D64ED}" destId="{8276B91F-6A18-4E0F-AC94-CA08B185DEEB}" srcOrd="1" destOrd="0" presId="urn:microsoft.com/office/officeart/2008/layout/PictureAccentList"/>
    <dgm:cxn modelId="{85531690-254B-49D0-A933-2EB9F6184E26}" type="presParOf" srcId="{23598F53-0463-4169-B2A0-FE879BAAC586}" destId="{952252A9-B5B7-4558-AEA6-397258A9482D}" srcOrd="1" destOrd="0" presId="urn:microsoft.com/office/officeart/2008/layout/PictureAccentList"/>
    <dgm:cxn modelId="{7FD7E961-CC88-4CEC-A30F-2FEA4FDC2DD7}" type="presParOf" srcId="{952252A9-B5B7-4558-AEA6-397258A9482D}" destId="{B45FB9D8-338F-4FE5-A27B-A8655939CD41}" srcOrd="0" destOrd="0" presId="urn:microsoft.com/office/officeart/2008/layout/PictureAccentList"/>
    <dgm:cxn modelId="{790348CD-1EB8-44A1-896B-1C86672AA395}" type="presParOf" srcId="{952252A9-B5B7-4558-AEA6-397258A9482D}" destId="{FC8A1366-7C0D-46AC-B63B-CFE03C8D4189}" srcOrd="1" destOrd="0" presId="urn:microsoft.com/office/officeart/2008/layout/PictureAccentList"/>
    <dgm:cxn modelId="{268D3E73-0142-4452-8647-065A0876D1C3}" type="presParOf" srcId="{23598F53-0463-4169-B2A0-FE879BAAC586}" destId="{257F020D-2B27-46D2-9A12-EB7329917F7B}" srcOrd="2" destOrd="0" presId="urn:microsoft.com/office/officeart/2008/layout/PictureAccentList"/>
    <dgm:cxn modelId="{EC1A4533-C29A-4587-A2DD-0CFE1438E777}" type="presParOf" srcId="{257F020D-2B27-46D2-9A12-EB7329917F7B}" destId="{46CECF30-F487-4F58-9CDB-41579DB4D12B}" srcOrd="0" destOrd="0" presId="urn:microsoft.com/office/officeart/2008/layout/PictureAccentList"/>
    <dgm:cxn modelId="{53CFEB8E-C06D-4CA1-81B6-7DC22D799F17}" type="presParOf" srcId="{257F020D-2B27-46D2-9A12-EB7329917F7B}" destId="{6D54D9CC-D0F5-4922-9C5E-5C7857251A21}" srcOrd="1" destOrd="0" presId="urn:microsoft.com/office/officeart/2008/layout/Pictu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7318A1A-A359-489D-B337-F06451954DE9}" type="doc">
      <dgm:prSet loTypeId="urn:microsoft.com/office/officeart/2008/layout/PictureAccentList" loCatId="list" qsTypeId="urn:microsoft.com/office/officeart/2005/8/quickstyle/simple3" qsCatId="simple" csTypeId="urn:microsoft.com/office/officeart/2005/8/colors/accent5_2" csCatId="accent5" phldr="1"/>
      <dgm:spPr/>
      <dgm:t>
        <a:bodyPr/>
        <a:lstStyle/>
        <a:p>
          <a:endParaRPr lang="en-US"/>
        </a:p>
      </dgm:t>
    </dgm:pt>
    <dgm:pt modelId="{3F5E1FC8-EB02-41EE-BA05-0D509C72F1DE}">
      <dgm:prSet phldrT="[Text]"/>
      <dgm:spPr/>
      <dgm:t>
        <a:bodyPr/>
        <a:lstStyle/>
        <a:p>
          <a:r>
            <a:rPr lang="en-US" i="1" dirty="0"/>
            <a:t>God’s Sovereignty Is Good: </a:t>
          </a:r>
          <a:r>
            <a:rPr lang="en-US" dirty="0"/>
            <a:t>Romans 9:33 …and whoever believes in him </a:t>
          </a:r>
          <a:r>
            <a:rPr lang="en-US" i="1" u="sng" dirty="0"/>
            <a:t>will not be put to shame</a:t>
          </a:r>
          <a:r>
            <a:rPr lang="en-US" dirty="0"/>
            <a:t>.”</a:t>
          </a:r>
        </a:p>
      </dgm:t>
    </dgm:pt>
    <dgm:pt modelId="{E79E3B72-130A-4DEF-AED8-F5D3BFDECE4E}" type="parTrans" cxnId="{215F3B9B-7AFB-45D0-9903-4634673C1712}">
      <dgm:prSet/>
      <dgm:spPr/>
      <dgm:t>
        <a:bodyPr/>
        <a:lstStyle/>
        <a:p>
          <a:endParaRPr lang="en-US"/>
        </a:p>
      </dgm:t>
    </dgm:pt>
    <dgm:pt modelId="{8DBC493E-C487-4474-8E4D-11F96745AC2E}" type="sibTrans" cxnId="{215F3B9B-7AFB-45D0-9903-4634673C1712}">
      <dgm:prSet/>
      <dgm:spPr/>
      <dgm:t>
        <a:bodyPr/>
        <a:lstStyle/>
        <a:p>
          <a:endParaRPr lang="en-US"/>
        </a:p>
      </dgm:t>
    </dgm:pt>
    <dgm:pt modelId="{E4117B32-5FCF-40F0-AEA4-1D035FD4FBBC}">
      <dgm:prSet phldrT="[Text]"/>
      <dgm:spPr/>
      <dgm:t>
        <a:bodyPr/>
        <a:lstStyle/>
        <a:p>
          <a:r>
            <a:rPr lang="en-US" dirty="0"/>
            <a:t>To love God brings good purpose and dignity into my life.</a:t>
          </a:r>
        </a:p>
      </dgm:t>
    </dgm:pt>
    <dgm:pt modelId="{1257B3A5-1EAB-430E-A38E-67B35E985D8E}" type="parTrans" cxnId="{02B75A45-3D46-4037-B2BB-B01F5A165BC0}">
      <dgm:prSet/>
      <dgm:spPr/>
      <dgm:t>
        <a:bodyPr/>
        <a:lstStyle/>
        <a:p>
          <a:endParaRPr lang="en-US"/>
        </a:p>
      </dgm:t>
    </dgm:pt>
    <dgm:pt modelId="{8312BBB7-E683-4CA8-8152-47E336A04FDF}" type="sibTrans" cxnId="{02B75A45-3D46-4037-B2BB-B01F5A165BC0}">
      <dgm:prSet/>
      <dgm:spPr/>
      <dgm:t>
        <a:bodyPr/>
        <a:lstStyle/>
        <a:p>
          <a:endParaRPr lang="en-US"/>
        </a:p>
      </dgm:t>
    </dgm:pt>
    <dgm:pt modelId="{2DD6A13F-56D5-4BA0-9D46-D49230C7EB21}">
      <dgm:prSet phldrT="[Text]"/>
      <dgm:spPr/>
      <dgm:t>
        <a:bodyPr/>
        <a:lstStyle/>
        <a:p>
          <a:r>
            <a:rPr lang="en-US" dirty="0"/>
            <a:t>God </a:t>
          </a:r>
          <a:r>
            <a:rPr lang="en-US" i="1" u="sng" dirty="0"/>
            <a:t>overwhelmingly</a:t>
          </a:r>
          <a:r>
            <a:rPr lang="en-US" dirty="0"/>
            <a:t> promotes </a:t>
          </a:r>
          <a:r>
            <a:rPr lang="en-US" i="0" dirty="0"/>
            <a:t>your freedom </a:t>
          </a:r>
          <a:r>
            <a:rPr lang="en-US" dirty="0"/>
            <a:t>/ gifts / unique contribution.</a:t>
          </a:r>
        </a:p>
      </dgm:t>
    </dgm:pt>
    <dgm:pt modelId="{9886369C-6230-46A0-8B6F-A7F5FFAB43C3}" type="parTrans" cxnId="{07F3899D-C078-4CC7-8786-26FD6B912F2A}">
      <dgm:prSet/>
      <dgm:spPr/>
      <dgm:t>
        <a:bodyPr/>
        <a:lstStyle/>
        <a:p>
          <a:endParaRPr lang="en-US"/>
        </a:p>
      </dgm:t>
    </dgm:pt>
    <dgm:pt modelId="{1C1066C7-2E74-4409-A107-36ABB98BC66C}" type="sibTrans" cxnId="{07F3899D-C078-4CC7-8786-26FD6B912F2A}">
      <dgm:prSet/>
      <dgm:spPr/>
      <dgm:t>
        <a:bodyPr/>
        <a:lstStyle/>
        <a:p>
          <a:endParaRPr lang="en-US"/>
        </a:p>
      </dgm:t>
    </dgm:pt>
    <dgm:pt modelId="{399FCEA8-D95A-4FC1-B075-AA6A7F38F2D9}" type="pres">
      <dgm:prSet presAssocID="{17318A1A-A359-489D-B337-F06451954DE9}" presName="layout" presStyleCnt="0">
        <dgm:presLayoutVars>
          <dgm:chMax/>
          <dgm:chPref/>
          <dgm:dir/>
          <dgm:animOne val="branch"/>
          <dgm:animLvl val="lvl"/>
          <dgm:resizeHandles/>
        </dgm:presLayoutVars>
      </dgm:prSet>
      <dgm:spPr/>
    </dgm:pt>
    <dgm:pt modelId="{870DA56B-3B10-48E3-A5F2-410D0E1E5F93}" type="pres">
      <dgm:prSet presAssocID="{3F5E1FC8-EB02-41EE-BA05-0D509C72F1DE}" presName="root" presStyleCnt="0">
        <dgm:presLayoutVars>
          <dgm:chMax/>
          <dgm:chPref val="4"/>
        </dgm:presLayoutVars>
      </dgm:prSet>
      <dgm:spPr/>
    </dgm:pt>
    <dgm:pt modelId="{418917F0-4F68-4BE6-BAF3-D14DC65A226C}" type="pres">
      <dgm:prSet presAssocID="{3F5E1FC8-EB02-41EE-BA05-0D509C72F1DE}" presName="rootComposite" presStyleCnt="0">
        <dgm:presLayoutVars/>
      </dgm:prSet>
      <dgm:spPr/>
    </dgm:pt>
    <dgm:pt modelId="{0373C460-91EE-449E-B955-93D6732BED25}" type="pres">
      <dgm:prSet presAssocID="{3F5E1FC8-EB02-41EE-BA05-0D509C72F1DE}" presName="rootText" presStyleLbl="node0" presStyleIdx="0" presStyleCnt="1">
        <dgm:presLayoutVars>
          <dgm:chMax/>
          <dgm:chPref val="4"/>
        </dgm:presLayoutVars>
      </dgm:prSet>
      <dgm:spPr/>
    </dgm:pt>
    <dgm:pt modelId="{23598F53-0463-4169-B2A0-FE879BAAC586}" type="pres">
      <dgm:prSet presAssocID="{3F5E1FC8-EB02-41EE-BA05-0D509C72F1DE}" presName="childShape" presStyleCnt="0">
        <dgm:presLayoutVars>
          <dgm:chMax val="0"/>
          <dgm:chPref val="0"/>
        </dgm:presLayoutVars>
      </dgm:prSet>
      <dgm:spPr/>
    </dgm:pt>
    <dgm:pt modelId="{257F020D-2B27-46D2-9A12-EB7329917F7B}" type="pres">
      <dgm:prSet presAssocID="{E4117B32-5FCF-40F0-AEA4-1D035FD4FBBC}" presName="childComposite" presStyleCnt="0">
        <dgm:presLayoutVars>
          <dgm:chMax val="0"/>
          <dgm:chPref val="0"/>
        </dgm:presLayoutVars>
      </dgm:prSet>
      <dgm:spPr/>
    </dgm:pt>
    <dgm:pt modelId="{46CECF30-F487-4F58-9CDB-41579DB4D12B}" type="pres">
      <dgm:prSet presAssocID="{E4117B32-5FCF-40F0-AEA4-1D035FD4FBBC}" presName="Image" presStyleLbl="node1" presStyleIdx="0" presStyleCnt="2"/>
      <dgm:spPr>
        <a:blipFill rotWithShape="1">
          <a:blip xmlns:r="http://schemas.openxmlformats.org/officeDocument/2006/relationships" r:embed="rId1"/>
          <a:srcRect/>
          <a:stretch>
            <a:fillRect l="-39000" r="-39000"/>
          </a:stretch>
        </a:blipFill>
      </dgm:spPr>
    </dgm:pt>
    <dgm:pt modelId="{6D54D9CC-D0F5-4922-9C5E-5C7857251A21}" type="pres">
      <dgm:prSet presAssocID="{E4117B32-5FCF-40F0-AEA4-1D035FD4FBBC}" presName="childText" presStyleLbl="lnNode1" presStyleIdx="0" presStyleCnt="2">
        <dgm:presLayoutVars>
          <dgm:chMax val="0"/>
          <dgm:chPref val="0"/>
          <dgm:bulletEnabled val="1"/>
        </dgm:presLayoutVars>
      </dgm:prSet>
      <dgm:spPr/>
    </dgm:pt>
    <dgm:pt modelId="{D8B46B35-908B-4067-9CB4-35923C5FA3EF}" type="pres">
      <dgm:prSet presAssocID="{2DD6A13F-56D5-4BA0-9D46-D49230C7EB21}" presName="childComposite" presStyleCnt="0">
        <dgm:presLayoutVars>
          <dgm:chMax val="0"/>
          <dgm:chPref val="0"/>
        </dgm:presLayoutVars>
      </dgm:prSet>
      <dgm:spPr/>
    </dgm:pt>
    <dgm:pt modelId="{900BC8F7-CDCA-4BB8-9392-104508AB57D0}" type="pres">
      <dgm:prSet presAssocID="{2DD6A13F-56D5-4BA0-9D46-D49230C7EB21}" presName="Image" presStyleLbl="node1" presStyleIdx="1" presStyleCnt="2"/>
      <dgm:spPr>
        <a:blipFill rotWithShape="1">
          <a:blip xmlns:r="http://schemas.openxmlformats.org/officeDocument/2006/relationships" r:embed="rId2"/>
          <a:srcRect/>
          <a:stretch>
            <a:fillRect l="-26000" r="-26000"/>
          </a:stretch>
        </a:blipFill>
      </dgm:spPr>
    </dgm:pt>
    <dgm:pt modelId="{058A489B-E5D6-4B4C-8B2D-B5B56E09C4BB}" type="pres">
      <dgm:prSet presAssocID="{2DD6A13F-56D5-4BA0-9D46-D49230C7EB21}" presName="childText" presStyleLbl="lnNode1" presStyleIdx="1" presStyleCnt="2">
        <dgm:presLayoutVars>
          <dgm:chMax val="0"/>
          <dgm:chPref val="0"/>
          <dgm:bulletEnabled val="1"/>
        </dgm:presLayoutVars>
      </dgm:prSet>
      <dgm:spPr/>
    </dgm:pt>
  </dgm:ptLst>
  <dgm:cxnLst>
    <dgm:cxn modelId="{9B022932-2255-4FC1-B5B4-0BD6A59C0D8E}" type="presOf" srcId="{E4117B32-5FCF-40F0-AEA4-1D035FD4FBBC}" destId="{6D54D9CC-D0F5-4922-9C5E-5C7857251A21}" srcOrd="0" destOrd="0" presId="urn:microsoft.com/office/officeart/2008/layout/PictureAccentList"/>
    <dgm:cxn modelId="{02B75A45-3D46-4037-B2BB-B01F5A165BC0}" srcId="{3F5E1FC8-EB02-41EE-BA05-0D509C72F1DE}" destId="{E4117B32-5FCF-40F0-AEA4-1D035FD4FBBC}" srcOrd="0" destOrd="0" parTransId="{1257B3A5-1EAB-430E-A38E-67B35E985D8E}" sibTransId="{8312BBB7-E683-4CA8-8152-47E336A04FDF}"/>
    <dgm:cxn modelId="{A38EDB69-4B1C-46CE-A971-CD2B46D5F358}" type="presOf" srcId="{2DD6A13F-56D5-4BA0-9D46-D49230C7EB21}" destId="{058A489B-E5D6-4B4C-8B2D-B5B56E09C4BB}" srcOrd="0" destOrd="0" presId="urn:microsoft.com/office/officeart/2008/layout/PictureAccentList"/>
    <dgm:cxn modelId="{4A628776-1A69-4D5A-8388-5948B91C5657}" type="presOf" srcId="{17318A1A-A359-489D-B337-F06451954DE9}" destId="{399FCEA8-D95A-4FC1-B075-AA6A7F38F2D9}" srcOrd="0" destOrd="0" presId="urn:microsoft.com/office/officeart/2008/layout/PictureAccentList"/>
    <dgm:cxn modelId="{215F3B9B-7AFB-45D0-9903-4634673C1712}" srcId="{17318A1A-A359-489D-B337-F06451954DE9}" destId="{3F5E1FC8-EB02-41EE-BA05-0D509C72F1DE}" srcOrd="0" destOrd="0" parTransId="{E79E3B72-130A-4DEF-AED8-F5D3BFDECE4E}" sibTransId="{8DBC493E-C487-4474-8E4D-11F96745AC2E}"/>
    <dgm:cxn modelId="{07F3899D-C078-4CC7-8786-26FD6B912F2A}" srcId="{3F5E1FC8-EB02-41EE-BA05-0D509C72F1DE}" destId="{2DD6A13F-56D5-4BA0-9D46-D49230C7EB21}" srcOrd="1" destOrd="0" parTransId="{9886369C-6230-46A0-8B6F-A7F5FFAB43C3}" sibTransId="{1C1066C7-2E74-4409-A107-36ABB98BC66C}"/>
    <dgm:cxn modelId="{FF7EB9A9-4EDD-4C01-A733-EDE93F3F3809}" type="presOf" srcId="{3F5E1FC8-EB02-41EE-BA05-0D509C72F1DE}" destId="{0373C460-91EE-449E-B955-93D6732BED25}" srcOrd="0" destOrd="0" presId="urn:microsoft.com/office/officeart/2008/layout/PictureAccentList"/>
    <dgm:cxn modelId="{0D3586EB-A61D-46EC-A1C7-D1289C635151}" type="presParOf" srcId="{399FCEA8-D95A-4FC1-B075-AA6A7F38F2D9}" destId="{870DA56B-3B10-48E3-A5F2-410D0E1E5F93}" srcOrd="0" destOrd="0" presId="urn:microsoft.com/office/officeart/2008/layout/PictureAccentList"/>
    <dgm:cxn modelId="{D0CCFA4B-45CD-4CF1-96B6-608DE29C8F2D}" type="presParOf" srcId="{870DA56B-3B10-48E3-A5F2-410D0E1E5F93}" destId="{418917F0-4F68-4BE6-BAF3-D14DC65A226C}" srcOrd="0" destOrd="0" presId="urn:microsoft.com/office/officeart/2008/layout/PictureAccentList"/>
    <dgm:cxn modelId="{69418679-1116-4ECF-8014-3E0363334818}" type="presParOf" srcId="{418917F0-4F68-4BE6-BAF3-D14DC65A226C}" destId="{0373C460-91EE-449E-B955-93D6732BED25}" srcOrd="0" destOrd="0" presId="urn:microsoft.com/office/officeart/2008/layout/PictureAccentList"/>
    <dgm:cxn modelId="{00ED4DD5-41F2-48FA-991D-1B12AB4A66A0}" type="presParOf" srcId="{870DA56B-3B10-48E3-A5F2-410D0E1E5F93}" destId="{23598F53-0463-4169-B2A0-FE879BAAC586}" srcOrd="1" destOrd="0" presId="urn:microsoft.com/office/officeart/2008/layout/PictureAccentList"/>
    <dgm:cxn modelId="{0B87E762-2780-4F59-A9CA-F071F014E7D1}" type="presParOf" srcId="{23598F53-0463-4169-B2A0-FE879BAAC586}" destId="{257F020D-2B27-46D2-9A12-EB7329917F7B}" srcOrd="0" destOrd="0" presId="urn:microsoft.com/office/officeart/2008/layout/PictureAccentList"/>
    <dgm:cxn modelId="{C6BA575F-8036-463E-AC2F-93E217AA0021}" type="presParOf" srcId="{257F020D-2B27-46D2-9A12-EB7329917F7B}" destId="{46CECF30-F487-4F58-9CDB-41579DB4D12B}" srcOrd="0" destOrd="0" presId="urn:microsoft.com/office/officeart/2008/layout/PictureAccentList"/>
    <dgm:cxn modelId="{FB614658-EA7F-453B-BE49-8A004921CCDA}" type="presParOf" srcId="{257F020D-2B27-46D2-9A12-EB7329917F7B}" destId="{6D54D9CC-D0F5-4922-9C5E-5C7857251A21}" srcOrd="1" destOrd="0" presId="urn:microsoft.com/office/officeart/2008/layout/PictureAccentList"/>
    <dgm:cxn modelId="{71AAE2C0-3F9A-4C74-ADED-E63DEBAEB652}" type="presParOf" srcId="{23598F53-0463-4169-B2A0-FE879BAAC586}" destId="{D8B46B35-908B-4067-9CB4-35923C5FA3EF}" srcOrd="1" destOrd="0" presId="urn:microsoft.com/office/officeart/2008/layout/PictureAccentList"/>
    <dgm:cxn modelId="{E3E1E2BD-14E9-4CD0-B2D4-A537372AF67E}" type="presParOf" srcId="{D8B46B35-908B-4067-9CB4-35923C5FA3EF}" destId="{900BC8F7-CDCA-4BB8-9392-104508AB57D0}" srcOrd="0" destOrd="0" presId="urn:microsoft.com/office/officeart/2008/layout/PictureAccentList"/>
    <dgm:cxn modelId="{22F10AC4-9751-442B-96D1-209DD06353B9}" type="presParOf" srcId="{D8B46B35-908B-4067-9CB4-35923C5FA3EF}" destId="{058A489B-E5D6-4B4C-8B2D-B5B56E09C4BB}" srcOrd="1" destOrd="0" presId="urn:microsoft.com/office/officeart/2008/layout/Pictu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7318A1A-A359-489D-B337-F06451954DE9}" type="doc">
      <dgm:prSet loTypeId="urn:microsoft.com/office/officeart/2008/layout/PictureAccentList" loCatId="list" qsTypeId="urn:microsoft.com/office/officeart/2005/8/quickstyle/simple3" qsCatId="simple" csTypeId="urn:microsoft.com/office/officeart/2005/8/colors/accent5_2" csCatId="accent5" phldr="1"/>
      <dgm:spPr/>
      <dgm:t>
        <a:bodyPr/>
        <a:lstStyle/>
        <a:p>
          <a:endParaRPr lang="en-US"/>
        </a:p>
      </dgm:t>
    </dgm:pt>
    <dgm:pt modelId="{3F5E1FC8-EB02-41EE-BA05-0D509C72F1DE}">
      <dgm:prSet phldrT="[Text]"/>
      <dgm:spPr/>
      <dgm:t>
        <a:bodyPr/>
        <a:lstStyle/>
        <a:p>
          <a:r>
            <a:rPr lang="en-US" dirty="0"/>
            <a:t>A Biblical Respect for God’s Sovereignty Means:</a:t>
          </a:r>
        </a:p>
      </dgm:t>
    </dgm:pt>
    <dgm:pt modelId="{E79E3B72-130A-4DEF-AED8-F5D3BFDECE4E}" type="parTrans" cxnId="{215F3B9B-7AFB-45D0-9903-4634673C1712}">
      <dgm:prSet/>
      <dgm:spPr/>
      <dgm:t>
        <a:bodyPr/>
        <a:lstStyle/>
        <a:p>
          <a:endParaRPr lang="en-US"/>
        </a:p>
      </dgm:t>
    </dgm:pt>
    <dgm:pt modelId="{8DBC493E-C487-4474-8E4D-11F96745AC2E}" type="sibTrans" cxnId="{215F3B9B-7AFB-45D0-9903-4634673C1712}">
      <dgm:prSet/>
      <dgm:spPr/>
      <dgm:t>
        <a:bodyPr/>
        <a:lstStyle/>
        <a:p>
          <a:endParaRPr lang="en-US"/>
        </a:p>
      </dgm:t>
    </dgm:pt>
    <dgm:pt modelId="{9E758A44-21CA-4B21-AA78-0BAF77D9FB5B}">
      <dgm:prSet phldrT="[Text]"/>
      <dgm:spPr/>
      <dgm:t>
        <a:bodyPr/>
        <a:lstStyle/>
        <a:p>
          <a:r>
            <a:rPr lang="en-US" dirty="0"/>
            <a:t>God is unveiling a </a:t>
          </a:r>
          <a:r>
            <a:rPr lang="en-US" i="1" u="sng" dirty="0"/>
            <a:t>good</a:t>
          </a:r>
          <a:r>
            <a:rPr lang="en-US" dirty="0"/>
            <a:t> plan with </a:t>
          </a:r>
          <a:r>
            <a:rPr lang="en-US" i="1" u="sng" dirty="0"/>
            <a:t>purpose</a:t>
          </a:r>
          <a:r>
            <a:rPr lang="en-US" dirty="0"/>
            <a:t> in human history.</a:t>
          </a:r>
        </a:p>
      </dgm:t>
    </dgm:pt>
    <dgm:pt modelId="{C1A815B8-3229-4325-B55E-D20DE3C09E15}" type="parTrans" cxnId="{7A763BF5-6702-45CC-B069-5F7CE6790696}">
      <dgm:prSet/>
      <dgm:spPr/>
      <dgm:t>
        <a:bodyPr/>
        <a:lstStyle/>
        <a:p>
          <a:endParaRPr lang="en-US"/>
        </a:p>
      </dgm:t>
    </dgm:pt>
    <dgm:pt modelId="{0D3AE689-E3BC-4488-A345-4125E1AB6F0E}" type="sibTrans" cxnId="{7A763BF5-6702-45CC-B069-5F7CE6790696}">
      <dgm:prSet/>
      <dgm:spPr/>
      <dgm:t>
        <a:bodyPr/>
        <a:lstStyle/>
        <a:p>
          <a:endParaRPr lang="en-US"/>
        </a:p>
      </dgm:t>
    </dgm:pt>
    <dgm:pt modelId="{E4117B32-5FCF-40F0-AEA4-1D035FD4FBBC}">
      <dgm:prSet phldrT="[Text]"/>
      <dgm:spPr/>
      <dgm:t>
        <a:bodyPr/>
        <a:lstStyle/>
        <a:p>
          <a:r>
            <a:rPr lang="en-US" dirty="0"/>
            <a:t>Loving God brings good purpose and dignity into my life.</a:t>
          </a:r>
        </a:p>
      </dgm:t>
    </dgm:pt>
    <dgm:pt modelId="{1257B3A5-1EAB-430E-A38E-67B35E985D8E}" type="parTrans" cxnId="{02B75A45-3D46-4037-B2BB-B01F5A165BC0}">
      <dgm:prSet/>
      <dgm:spPr/>
      <dgm:t>
        <a:bodyPr/>
        <a:lstStyle/>
        <a:p>
          <a:endParaRPr lang="en-US"/>
        </a:p>
      </dgm:t>
    </dgm:pt>
    <dgm:pt modelId="{8312BBB7-E683-4CA8-8152-47E336A04FDF}" type="sibTrans" cxnId="{02B75A45-3D46-4037-B2BB-B01F5A165BC0}">
      <dgm:prSet/>
      <dgm:spPr/>
      <dgm:t>
        <a:bodyPr/>
        <a:lstStyle/>
        <a:p>
          <a:endParaRPr lang="en-US"/>
        </a:p>
      </dgm:t>
    </dgm:pt>
    <dgm:pt modelId="{2DD6A13F-56D5-4BA0-9D46-D49230C7EB21}">
      <dgm:prSet phldrT="[Text]"/>
      <dgm:spPr/>
      <dgm:t>
        <a:bodyPr/>
        <a:lstStyle/>
        <a:p>
          <a:r>
            <a:rPr lang="en-US" dirty="0"/>
            <a:t>God </a:t>
          </a:r>
          <a:r>
            <a:rPr lang="en-US" i="1" u="sng" dirty="0"/>
            <a:t>overwhelmingly</a:t>
          </a:r>
          <a:r>
            <a:rPr lang="en-US" dirty="0"/>
            <a:t> promotes </a:t>
          </a:r>
          <a:r>
            <a:rPr lang="en-US" i="0" dirty="0"/>
            <a:t>your freedom </a:t>
          </a:r>
          <a:r>
            <a:rPr lang="en-US" dirty="0"/>
            <a:t>/ gifts / unique contribution.</a:t>
          </a:r>
        </a:p>
      </dgm:t>
    </dgm:pt>
    <dgm:pt modelId="{9886369C-6230-46A0-8B6F-A7F5FFAB43C3}" type="parTrans" cxnId="{07F3899D-C078-4CC7-8786-26FD6B912F2A}">
      <dgm:prSet/>
      <dgm:spPr/>
      <dgm:t>
        <a:bodyPr/>
        <a:lstStyle/>
        <a:p>
          <a:endParaRPr lang="en-US"/>
        </a:p>
      </dgm:t>
    </dgm:pt>
    <dgm:pt modelId="{1C1066C7-2E74-4409-A107-36ABB98BC66C}" type="sibTrans" cxnId="{07F3899D-C078-4CC7-8786-26FD6B912F2A}">
      <dgm:prSet/>
      <dgm:spPr/>
      <dgm:t>
        <a:bodyPr/>
        <a:lstStyle/>
        <a:p>
          <a:endParaRPr lang="en-US"/>
        </a:p>
      </dgm:t>
    </dgm:pt>
    <dgm:pt modelId="{399FCEA8-D95A-4FC1-B075-AA6A7F38F2D9}" type="pres">
      <dgm:prSet presAssocID="{17318A1A-A359-489D-B337-F06451954DE9}" presName="layout" presStyleCnt="0">
        <dgm:presLayoutVars>
          <dgm:chMax/>
          <dgm:chPref/>
          <dgm:dir/>
          <dgm:animOne val="branch"/>
          <dgm:animLvl val="lvl"/>
          <dgm:resizeHandles/>
        </dgm:presLayoutVars>
      </dgm:prSet>
      <dgm:spPr/>
    </dgm:pt>
    <dgm:pt modelId="{870DA56B-3B10-48E3-A5F2-410D0E1E5F93}" type="pres">
      <dgm:prSet presAssocID="{3F5E1FC8-EB02-41EE-BA05-0D509C72F1DE}" presName="root" presStyleCnt="0">
        <dgm:presLayoutVars>
          <dgm:chMax/>
          <dgm:chPref val="4"/>
        </dgm:presLayoutVars>
      </dgm:prSet>
      <dgm:spPr/>
    </dgm:pt>
    <dgm:pt modelId="{418917F0-4F68-4BE6-BAF3-D14DC65A226C}" type="pres">
      <dgm:prSet presAssocID="{3F5E1FC8-EB02-41EE-BA05-0D509C72F1DE}" presName="rootComposite" presStyleCnt="0">
        <dgm:presLayoutVars/>
      </dgm:prSet>
      <dgm:spPr/>
    </dgm:pt>
    <dgm:pt modelId="{0373C460-91EE-449E-B955-93D6732BED25}" type="pres">
      <dgm:prSet presAssocID="{3F5E1FC8-EB02-41EE-BA05-0D509C72F1DE}" presName="rootText" presStyleLbl="node0" presStyleIdx="0" presStyleCnt="1">
        <dgm:presLayoutVars>
          <dgm:chMax/>
          <dgm:chPref val="4"/>
        </dgm:presLayoutVars>
      </dgm:prSet>
      <dgm:spPr/>
    </dgm:pt>
    <dgm:pt modelId="{23598F53-0463-4169-B2A0-FE879BAAC586}" type="pres">
      <dgm:prSet presAssocID="{3F5E1FC8-EB02-41EE-BA05-0D509C72F1DE}" presName="childShape" presStyleCnt="0">
        <dgm:presLayoutVars>
          <dgm:chMax val="0"/>
          <dgm:chPref val="0"/>
        </dgm:presLayoutVars>
      </dgm:prSet>
      <dgm:spPr/>
    </dgm:pt>
    <dgm:pt modelId="{952252A9-B5B7-4558-AEA6-397258A9482D}" type="pres">
      <dgm:prSet presAssocID="{9E758A44-21CA-4B21-AA78-0BAF77D9FB5B}" presName="childComposite" presStyleCnt="0">
        <dgm:presLayoutVars>
          <dgm:chMax val="0"/>
          <dgm:chPref val="0"/>
        </dgm:presLayoutVars>
      </dgm:prSet>
      <dgm:spPr/>
    </dgm:pt>
    <dgm:pt modelId="{B45FB9D8-338F-4FE5-A27B-A8655939CD41}" type="pres">
      <dgm:prSet presAssocID="{9E758A44-21CA-4B21-AA78-0BAF77D9FB5B}" presName="Image" presStyleLbl="node1" presStyleIdx="0" presStyleCnt="3"/>
      <dgm:spPr>
        <a:blipFill rotWithShape="1">
          <a:blip xmlns:r="http://schemas.openxmlformats.org/officeDocument/2006/relationships" r:embed="rId1">
            <a:duotone>
              <a:schemeClr val="accent2">
                <a:shade val="45000"/>
                <a:satMod val="135000"/>
              </a:schemeClr>
              <a:prstClr val="white"/>
            </a:duotone>
            <a:extLst>
              <a:ext uri="{BEBA8EAE-BF5A-486C-A8C5-ECC9F3942E4B}">
                <a14:imgProps xmlns:a14="http://schemas.microsoft.com/office/drawing/2010/main">
                  <a14:imgLayer r:embed="rId2">
                    <a14:imgEffect>
                      <a14:brightnessContrast contrast="40000"/>
                    </a14:imgEffect>
                  </a14:imgLayer>
                </a14:imgProps>
              </a:ext>
            </a:extLst>
          </a:blip>
          <a:srcRect/>
          <a:stretch>
            <a:fillRect l="-25000" r="-25000"/>
          </a:stretch>
        </a:blipFill>
      </dgm:spPr>
    </dgm:pt>
    <dgm:pt modelId="{FC8A1366-7C0D-46AC-B63B-CFE03C8D4189}" type="pres">
      <dgm:prSet presAssocID="{9E758A44-21CA-4B21-AA78-0BAF77D9FB5B}" presName="childText" presStyleLbl="lnNode1" presStyleIdx="0" presStyleCnt="3">
        <dgm:presLayoutVars>
          <dgm:chMax val="0"/>
          <dgm:chPref val="0"/>
          <dgm:bulletEnabled val="1"/>
        </dgm:presLayoutVars>
      </dgm:prSet>
      <dgm:spPr/>
    </dgm:pt>
    <dgm:pt modelId="{257F020D-2B27-46D2-9A12-EB7329917F7B}" type="pres">
      <dgm:prSet presAssocID="{E4117B32-5FCF-40F0-AEA4-1D035FD4FBBC}" presName="childComposite" presStyleCnt="0">
        <dgm:presLayoutVars>
          <dgm:chMax val="0"/>
          <dgm:chPref val="0"/>
        </dgm:presLayoutVars>
      </dgm:prSet>
      <dgm:spPr/>
    </dgm:pt>
    <dgm:pt modelId="{46CECF30-F487-4F58-9CDB-41579DB4D12B}" type="pres">
      <dgm:prSet presAssocID="{E4117B32-5FCF-40F0-AEA4-1D035FD4FBBC}" presName="Image" presStyleLbl="node1" presStyleIdx="1" presStyleCnt="3"/>
      <dgm:spPr>
        <a:blipFill rotWithShape="1">
          <a:blip xmlns:r="http://schemas.openxmlformats.org/officeDocument/2006/relationships" r:embed="rId3"/>
          <a:srcRect/>
          <a:stretch>
            <a:fillRect l="-39000" r="-39000"/>
          </a:stretch>
        </a:blipFill>
      </dgm:spPr>
    </dgm:pt>
    <dgm:pt modelId="{6D54D9CC-D0F5-4922-9C5E-5C7857251A21}" type="pres">
      <dgm:prSet presAssocID="{E4117B32-5FCF-40F0-AEA4-1D035FD4FBBC}" presName="childText" presStyleLbl="lnNode1" presStyleIdx="1" presStyleCnt="3">
        <dgm:presLayoutVars>
          <dgm:chMax val="0"/>
          <dgm:chPref val="0"/>
          <dgm:bulletEnabled val="1"/>
        </dgm:presLayoutVars>
      </dgm:prSet>
      <dgm:spPr/>
    </dgm:pt>
    <dgm:pt modelId="{D8B46B35-908B-4067-9CB4-35923C5FA3EF}" type="pres">
      <dgm:prSet presAssocID="{2DD6A13F-56D5-4BA0-9D46-D49230C7EB21}" presName="childComposite" presStyleCnt="0">
        <dgm:presLayoutVars>
          <dgm:chMax val="0"/>
          <dgm:chPref val="0"/>
        </dgm:presLayoutVars>
      </dgm:prSet>
      <dgm:spPr/>
    </dgm:pt>
    <dgm:pt modelId="{900BC8F7-CDCA-4BB8-9392-104508AB57D0}" type="pres">
      <dgm:prSet presAssocID="{2DD6A13F-56D5-4BA0-9D46-D49230C7EB21}" presName="Image" presStyleLbl="node1" presStyleIdx="2" presStyleCnt="3"/>
      <dgm:spPr>
        <a:blipFill rotWithShape="1">
          <a:blip xmlns:r="http://schemas.openxmlformats.org/officeDocument/2006/relationships" r:embed="rId4"/>
          <a:srcRect/>
          <a:stretch>
            <a:fillRect l="-26000" r="-26000"/>
          </a:stretch>
        </a:blipFill>
      </dgm:spPr>
    </dgm:pt>
    <dgm:pt modelId="{058A489B-E5D6-4B4C-8B2D-B5B56E09C4BB}" type="pres">
      <dgm:prSet presAssocID="{2DD6A13F-56D5-4BA0-9D46-D49230C7EB21}" presName="childText" presStyleLbl="lnNode1" presStyleIdx="2" presStyleCnt="3">
        <dgm:presLayoutVars>
          <dgm:chMax val="0"/>
          <dgm:chPref val="0"/>
          <dgm:bulletEnabled val="1"/>
        </dgm:presLayoutVars>
      </dgm:prSet>
      <dgm:spPr/>
    </dgm:pt>
  </dgm:ptLst>
  <dgm:cxnLst>
    <dgm:cxn modelId="{9B022932-2255-4FC1-B5B4-0BD6A59C0D8E}" type="presOf" srcId="{E4117B32-5FCF-40F0-AEA4-1D035FD4FBBC}" destId="{6D54D9CC-D0F5-4922-9C5E-5C7857251A21}" srcOrd="0" destOrd="0" presId="urn:microsoft.com/office/officeart/2008/layout/PictureAccentList"/>
    <dgm:cxn modelId="{02B75A45-3D46-4037-B2BB-B01F5A165BC0}" srcId="{3F5E1FC8-EB02-41EE-BA05-0D509C72F1DE}" destId="{E4117B32-5FCF-40F0-AEA4-1D035FD4FBBC}" srcOrd="1" destOrd="0" parTransId="{1257B3A5-1EAB-430E-A38E-67B35E985D8E}" sibTransId="{8312BBB7-E683-4CA8-8152-47E336A04FDF}"/>
    <dgm:cxn modelId="{A38EDB69-4B1C-46CE-A971-CD2B46D5F358}" type="presOf" srcId="{2DD6A13F-56D5-4BA0-9D46-D49230C7EB21}" destId="{058A489B-E5D6-4B4C-8B2D-B5B56E09C4BB}" srcOrd="0" destOrd="0" presId="urn:microsoft.com/office/officeart/2008/layout/PictureAccentList"/>
    <dgm:cxn modelId="{4A628776-1A69-4D5A-8388-5948B91C5657}" type="presOf" srcId="{17318A1A-A359-489D-B337-F06451954DE9}" destId="{399FCEA8-D95A-4FC1-B075-AA6A7F38F2D9}" srcOrd="0" destOrd="0" presId="urn:microsoft.com/office/officeart/2008/layout/PictureAccentList"/>
    <dgm:cxn modelId="{215F3B9B-7AFB-45D0-9903-4634673C1712}" srcId="{17318A1A-A359-489D-B337-F06451954DE9}" destId="{3F5E1FC8-EB02-41EE-BA05-0D509C72F1DE}" srcOrd="0" destOrd="0" parTransId="{E79E3B72-130A-4DEF-AED8-F5D3BFDECE4E}" sibTransId="{8DBC493E-C487-4474-8E4D-11F96745AC2E}"/>
    <dgm:cxn modelId="{07F3899D-C078-4CC7-8786-26FD6B912F2A}" srcId="{3F5E1FC8-EB02-41EE-BA05-0D509C72F1DE}" destId="{2DD6A13F-56D5-4BA0-9D46-D49230C7EB21}" srcOrd="2" destOrd="0" parTransId="{9886369C-6230-46A0-8B6F-A7F5FFAB43C3}" sibTransId="{1C1066C7-2E74-4409-A107-36ABB98BC66C}"/>
    <dgm:cxn modelId="{FF7EB9A9-4EDD-4C01-A733-EDE93F3F3809}" type="presOf" srcId="{3F5E1FC8-EB02-41EE-BA05-0D509C72F1DE}" destId="{0373C460-91EE-449E-B955-93D6732BED25}" srcOrd="0" destOrd="0" presId="urn:microsoft.com/office/officeart/2008/layout/PictureAccentList"/>
    <dgm:cxn modelId="{B6E67ABD-AAC3-45E6-BFFE-BD324193243E}" type="presOf" srcId="{9E758A44-21CA-4B21-AA78-0BAF77D9FB5B}" destId="{FC8A1366-7C0D-46AC-B63B-CFE03C8D4189}" srcOrd="0" destOrd="0" presId="urn:microsoft.com/office/officeart/2008/layout/PictureAccentList"/>
    <dgm:cxn modelId="{7A763BF5-6702-45CC-B069-5F7CE6790696}" srcId="{3F5E1FC8-EB02-41EE-BA05-0D509C72F1DE}" destId="{9E758A44-21CA-4B21-AA78-0BAF77D9FB5B}" srcOrd="0" destOrd="0" parTransId="{C1A815B8-3229-4325-B55E-D20DE3C09E15}" sibTransId="{0D3AE689-E3BC-4488-A345-4125E1AB6F0E}"/>
    <dgm:cxn modelId="{0D3586EB-A61D-46EC-A1C7-D1289C635151}" type="presParOf" srcId="{399FCEA8-D95A-4FC1-B075-AA6A7F38F2D9}" destId="{870DA56B-3B10-48E3-A5F2-410D0E1E5F93}" srcOrd="0" destOrd="0" presId="urn:microsoft.com/office/officeart/2008/layout/PictureAccentList"/>
    <dgm:cxn modelId="{D0CCFA4B-45CD-4CF1-96B6-608DE29C8F2D}" type="presParOf" srcId="{870DA56B-3B10-48E3-A5F2-410D0E1E5F93}" destId="{418917F0-4F68-4BE6-BAF3-D14DC65A226C}" srcOrd="0" destOrd="0" presId="urn:microsoft.com/office/officeart/2008/layout/PictureAccentList"/>
    <dgm:cxn modelId="{69418679-1116-4ECF-8014-3E0363334818}" type="presParOf" srcId="{418917F0-4F68-4BE6-BAF3-D14DC65A226C}" destId="{0373C460-91EE-449E-B955-93D6732BED25}" srcOrd="0" destOrd="0" presId="urn:microsoft.com/office/officeart/2008/layout/PictureAccentList"/>
    <dgm:cxn modelId="{00ED4DD5-41F2-48FA-991D-1B12AB4A66A0}" type="presParOf" srcId="{870DA56B-3B10-48E3-A5F2-410D0E1E5F93}" destId="{23598F53-0463-4169-B2A0-FE879BAAC586}" srcOrd="1" destOrd="0" presId="urn:microsoft.com/office/officeart/2008/layout/PictureAccentList"/>
    <dgm:cxn modelId="{5D9FCFE8-84CD-444B-88C6-A846EA6AC769}" type="presParOf" srcId="{23598F53-0463-4169-B2A0-FE879BAAC586}" destId="{952252A9-B5B7-4558-AEA6-397258A9482D}" srcOrd="0" destOrd="0" presId="urn:microsoft.com/office/officeart/2008/layout/PictureAccentList"/>
    <dgm:cxn modelId="{471F2A12-70BD-4094-A3FE-156DFEBDB673}" type="presParOf" srcId="{952252A9-B5B7-4558-AEA6-397258A9482D}" destId="{B45FB9D8-338F-4FE5-A27B-A8655939CD41}" srcOrd="0" destOrd="0" presId="urn:microsoft.com/office/officeart/2008/layout/PictureAccentList"/>
    <dgm:cxn modelId="{C8722DB3-EA21-46F9-85CD-13E6910CC77E}" type="presParOf" srcId="{952252A9-B5B7-4558-AEA6-397258A9482D}" destId="{FC8A1366-7C0D-46AC-B63B-CFE03C8D4189}" srcOrd="1" destOrd="0" presId="urn:microsoft.com/office/officeart/2008/layout/PictureAccentList"/>
    <dgm:cxn modelId="{0B87E762-2780-4F59-A9CA-F071F014E7D1}" type="presParOf" srcId="{23598F53-0463-4169-B2A0-FE879BAAC586}" destId="{257F020D-2B27-46D2-9A12-EB7329917F7B}" srcOrd="1" destOrd="0" presId="urn:microsoft.com/office/officeart/2008/layout/PictureAccentList"/>
    <dgm:cxn modelId="{C6BA575F-8036-463E-AC2F-93E217AA0021}" type="presParOf" srcId="{257F020D-2B27-46D2-9A12-EB7329917F7B}" destId="{46CECF30-F487-4F58-9CDB-41579DB4D12B}" srcOrd="0" destOrd="0" presId="urn:microsoft.com/office/officeart/2008/layout/PictureAccentList"/>
    <dgm:cxn modelId="{FB614658-EA7F-453B-BE49-8A004921CCDA}" type="presParOf" srcId="{257F020D-2B27-46D2-9A12-EB7329917F7B}" destId="{6D54D9CC-D0F5-4922-9C5E-5C7857251A21}" srcOrd="1" destOrd="0" presId="urn:microsoft.com/office/officeart/2008/layout/PictureAccentList"/>
    <dgm:cxn modelId="{71AAE2C0-3F9A-4C74-ADED-E63DEBAEB652}" type="presParOf" srcId="{23598F53-0463-4169-B2A0-FE879BAAC586}" destId="{D8B46B35-908B-4067-9CB4-35923C5FA3EF}" srcOrd="2" destOrd="0" presId="urn:microsoft.com/office/officeart/2008/layout/PictureAccentList"/>
    <dgm:cxn modelId="{E3E1E2BD-14E9-4CD0-B2D4-A537372AF67E}" type="presParOf" srcId="{D8B46B35-908B-4067-9CB4-35923C5FA3EF}" destId="{900BC8F7-CDCA-4BB8-9392-104508AB57D0}" srcOrd="0" destOrd="0" presId="urn:microsoft.com/office/officeart/2008/layout/PictureAccentList"/>
    <dgm:cxn modelId="{22F10AC4-9751-442B-96D1-209DD06353B9}" type="presParOf" srcId="{D8B46B35-908B-4067-9CB4-35923C5FA3EF}" destId="{058A489B-E5D6-4B4C-8B2D-B5B56E09C4BB}" srcOrd="1" destOrd="0" presId="urn:microsoft.com/office/officeart/2008/layout/Pictu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7318A1A-A359-489D-B337-F06451954DE9}"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3F5E1FC8-EB02-41EE-BA05-0D509C72F1DE}">
      <dgm:prSet phldrT="[Text]"/>
      <dgm:spPr/>
      <dgm:t>
        <a:bodyPr/>
        <a:lstStyle/>
        <a:p>
          <a:r>
            <a:rPr lang="en-US" dirty="0"/>
            <a:t>A Biblical Respect for God’s Sovereignty Means:</a:t>
          </a:r>
        </a:p>
      </dgm:t>
    </dgm:pt>
    <dgm:pt modelId="{E79E3B72-130A-4DEF-AED8-F5D3BFDECE4E}" type="parTrans" cxnId="{215F3B9B-7AFB-45D0-9903-4634673C1712}">
      <dgm:prSet/>
      <dgm:spPr/>
      <dgm:t>
        <a:bodyPr/>
        <a:lstStyle/>
        <a:p>
          <a:endParaRPr lang="en-US"/>
        </a:p>
      </dgm:t>
    </dgm:pt>
    <dgm:pt modelId="{8DBC493E-C487-4474-8E4D-11F96745AC2E}" type="sibTrans" cxnId="{215F3B9B-7AFB-45D0-9903-4634673C1712}">
      <dgm:prSet/>
      <dgm:spPr/>
      <dgm:t>
        <a:bodyPr/>
        <a:lstStyle/>
        <a:p>
          <a:endParaRPr lang="en-US"/>
        </a:p>
      </dgm:t>
    </dgm:pt>
    <dgm:pt modelId="{9E758A44-21CA-4B21-AA78-0BAF77D9FB5B}">
      <dgm:prSet phldrT="[Text]"/>
      <dgm:spPr/>
      <dgm:t>
        <a:bodyPr/>
        <a:lstStyle/>
        <a:p>
          <a:r>
            <a:rPr lang="en-US" dirty="0"/>
            <a:t>God is unveiling a </a:t>
          </a:r>
          <a:r>
            <a:rPr lang="en-US" i="1" dirty="0"/>
            <a:t>good</a:t>
          </a:r>
          <a:r>
            <a:rPr lang="en-US" dirty="0"/>
            <a:t> plan with </a:t>
          </a:r>
          <a:r>
            <a:rPr lang="en-US" i="1" dirty="0"/>
            <a:t>purpose</a:t>
          </a:r>
          <a:r>
            <a:rPr lang="en-US" dirty="0"/>
            <a:t> in human history.</a:t>
          </a:r>
        </a:p>
      </dgm:t>
    </dgm:pt>
    <dgm:pt modelId="{C1A815B8-3229-4325-B55E-D20DE3C09E15}" type="parTrans" cxnId="{7A763BF5-6702-45CC-B069-5F7CE6790696}">
      <dgm:prSet/>
      <dgm:spPr/>
      <dgm:t>
        <a:bodyPr/>
        <a:lstStyle/>
        <a:p>
          <a:endParaRPr lang="en-US"/>
        </a:p>
      </dgm:t>
    </dgm:pt>
    <dgm:pt modelId="{0D3AE689-E3BC-4488-A345-4125E1AB6F0E}" type="sibTrans" cxnId="{7A763BF5-6702-45CC-B069-5F7CE6790696}">
      <dgm:prSet/>
      <dgm:spPr/>
      <dgm:t>
        <a:bodyPr/>
        <a:lstStyle/>
        <a:p>
          <a:endParaRPr lang="en-US"/>
        </a:p>
      </dgm:t>
    </dgm:pt>
    <dgm:pt modelId="{E4117B32-5FCF-40F0-AEA4-1D035FD4FBBC}">
      <dgm:prSet phldrT="[Text]"/>
      <dgm:spPr/>
      <dgm:t>
        <a:bodyPr/>
        <a:lstStyle/>
        <a:p>
          <a:r>
            <a:rPr lang="en-US" dirty="0"/>
            <a:t>Loving God brings good purpose and dignity into my life.</a:t>
          </a:r>
        </a:p>
      </dgm:t>
    </dgm:pt>
    <dgm:pt modelId="{1257B3A5-1EAB-430E-A38E-67B35E985D8E}" type="parTrans" cxnId="{02B75A45-3D46-4037-B2BB-B01F5A165BC0}">
      <dgm:prSet/>
      <dgm:spPr/>
      <dgm:t>
        <a:bodyPr/>
        <a:lstStyle/>
        <a:p>
          <a:endParaRPr lang="en-US"/>
        </a:p>
      </dgm:t>
    </dgm:pt>
    <dgm:pt modelId="{8312BBB7-E683-4CA8-8152-47E336A04FDF}" type="sibTrans" cxnId="{02B75A45-3D46-4037-B2BB-B01F5A165BC0}">
      <dgm:prSet/>
      <dgm:spPr/>
      <dgm:t>
        <a:bodyPr/>
        <a:lstStyle/>
        <a:p>
          <a:endParaRPr lang="en-US"/>
        </a:p>
      </dgm:t>
    </dgm:pt>
    <dgm:pt modelId="{2DD6A13F-56D5-4BA0-9D46-D49230C7EB21}">
      <dgm:prSet phldrT="[Text]"/>
      <dgm:spPr/>
      <dgm:t>
        <a:bodyPr/>
        <a:lstStyle/>
        <a:p>
          <a:r>
            <a:rPr lang="en-US" dirty="0"/>
            <a:t>God </a:t>
          </a:r>
          <a:r>
            <a:rPr lang="en-US" i="1" u="sng" dirty="0"/>
            <a:t>overwhelmingly</a:t>
          </a:r>
          <a:r>
            <a:rPr lang="en-US" dirty="0"/>
            <a:t> promotes </a:t>
          </a:r>
          <a:r>
            <a:rPr lang="en-US" i="0" dirty="0"/>
            <a:t>your freedom </a:t>
          </a:r>
          <a:r>
            <a:rPr lang="en-US" dirty="0"/>
            <a:t>/ gifts / unique contribution.</a:t>
          </a:r>
        </a:p>
      </dgm:t>
    </dgm:pt>
    <dgm:pt modelId="{9886369C-6230-46A0-8B6F-A7F5FFAB43C3}" type="parTrans" cxnId="{07F3899D-C078-4CC7-8786-26FD6B912F2A}">
      <dgm:prSet/>
      <dgm:spPr/>
      <dgm:t>
        <a:bodyPr/>
        <a:lstStyle/>
        <a:p>
          <a:endParaRPr lang="en-US"/>
        </a:p>
      </dgm:t>
    </dgm:pt>
    <dgm:pt modelId="{1C1066C7-2E74-4409-A107-36ABB98BC66C}" type="sibTrans" cxnId="{07F3899D-C078-4CC7-8786-26FD6B912F2A}">
      <dgm:prSet/>
      <dgm:spPr/>
      <dgm:t>
        <a:bodyPr/>
        <a:lstStyle/>
        <a:p>
          <a:endParaRPr lang="en-US"/>
        </a:p>
      </dgm:t>
    </dgm:pt>
    <dgm:pt modelId="{399FCEA8-D95A-4FC1-B075-AA6A7F38F2D9}" type="pres">
      <dgm:prSet presAssocID="{17318A1A-A359-489D-B337-F06451954DE9}" presName="layout" presStyleCnt="0">
        <dgm:presLayoutVars>
          <dgm:chMax/>
          <dgm:chPref/>
          <dgm:dir/>
          <dgm:animOne val="branch"/>
          <dgm:animLvl val="lvl"/>
          <dgm:resizeHandles/>
        </dgm:presLayoutVars>
      </dgm:prSet>
      <dgm:spPr/>
    </dgm:pt>
    <dgm:pt modelId="{870DA56B-3B10-48E3-A5F2-410D0E1E5F93}" type="pres">
      <dgm:prSet presAssocID="{3F5E1FC8-EB02-41EE-BA05-0D509C72F1DE}" presName="root" presStyleCnt="0">
        <dgm:presLayoutVars>
          <dgm:chMax/>
          <dgm:chPref val="4"/>
        </dgm:presLayoutVars>
      </dgm:prSet>
      <dgm:spPr/>
    </dgm:pt>
    <dgm:pt modelId="{418917F0-4F68-4BE6-BAF3-D14DC65A226C}" type="pres">
      <dgm:prSet presAssocID="{3F5E1FC8-EB02-41EE-BA05-0D509C72F1DE}" presName="rootComposite" presStyleCnt="0">
        <dgm:presLayoutVars/>
      </dgm:prSet>
      <dgm:spPr/>
    </dgm:pt>
    <dgm:pt modelId="{0373C460-91EE-449E-B955-93D6732BED25}" type="pres">
      <dgm:prSet presAssocID="{3F5E1FC8-EB02-41EE-BA05-0D509C72F1DE}" presName="rootText" presStyleLbl="node0" presStyleIdx="0" presStyleCnt="1">
        <dgm:presLayoutVars>
          <dgm:chMax/>
          <dgm:chPref val="4"/>
        </dgm:presLayoutVars>
      </dgm:prSet>
      <dgm:spPr/>
    </dgm:pt>
    <dgm:pt modelId="{23598F53-0463-4169-B2A0-FE879BAAC586}" type="pres">
      <dgm:prSet presAssocID="{3F5E1FC8-EB02-41EE-BA05-0D509C72F1DE}" presName="childShape" presStyleCnt="0">
        <dgm:presLayoutVars>
          <dgm:chMax val="0"/>
          <dgm:chPref val="0"/>
        </dgm:presLayoutVars>
      </dgm:prSet>
      <dgm:spPr/>
    </dgm:pt>
    <dgm:pt modelId="{952252A9-B5B7-4558-AEA6-397258A9482D}" type="pres">
      <dgm:prSet presAssocID="{9E758A44-21CA-4B21-AA78-0BAF77D9FB5B}" presName="childComposite" presStyleCnt="0">
        <dgm:presLayoutVars>
          <dgm:chMax val="0"/>
          <dgm:chPref val="0"/>
        </dgm:presLayoutVars>
      </dgm:prSet>
      <dgm:spPr/>
    </dgm:pt>
    <dgm:pt modelId="{B45FB9D8-338F-4FE5-A27B-A8655939CD41}" type="pres">
      <dgm:prSet presAssocID="{9E758A44-21CA-4B21-AA78-0BAF77D9FB5B}" presName="Image" presStyleLbl="node1" presStyleIdx="0" presStyleCnt="3"/>
      <dgm:spPr>
        <a:blipFill rotWithShape="1">
          <a:blip xmlns:r="http://schemas.openxmlformats.org/officeDocument/2006/relationships" r:embed="rId1"/>
          <a:srcRect/>
          <a:stretch>
            <a:fillRect l="-25000" r="-25000"/>
          </a:stretch>
        </a:blipFill>
      </dgm:spPr>
    </dgm:pt>
    <dgm:pt modelId="{FC8A1366-7C0D-46AC-B63B-CFE03C8D4189}" type="pres">
      <dgm:prSet presAssocID="{9E758A44-21CA-4B21-AA78-0BAF77D9FB5B}" presName="childText" presStyleLbl="lnNode1" presStyleIdx="0" presStyleCnt="3">
        <dgm:presLayoutVars>
          <dgm:chMax val="0"/>
          <dgm:chPref val="0"/>
          <dgm:bulletEnabled val="1"/>
        </dgm:presLayoutVars>
      </dgm:prSet>
      <dgm:spPr/>
    </dgm:pt>
    <dgm:pt modelId="{257F020D-2B27-46D2-9A12-EB7329917F7B}" type="pres">
      <dgm:prSet presAssocID="{E4117B32-5FCF-40F0-AEA4-1D035FD4FBBC}" presName="childComposite" presStyleCnt="0">
        <dgm:presLayoutVars>
          <dgm:chMax val="0"/>
          <dgm:chPref val="0"/>
        </dgm:presLayoutVars>
      </dgm:prSet>
      <dgm:spPr/>
    </dgm:pt>
    <dgm:pt modelId="{46CECF30-F487-4F58-9CDB-41579DB4D12B}" type="pres">
      <dgm:prSet presAssocID="{E4117B32-5FCF-40F0-AEA4-1D035FD4FBBC}" presName="Image" presStyleLbl="node1" presStyleIdx="1" presStyleCnt="3"/>
      <dgm:spPr>
        <a:blipFill rotWithShape="1">
          <a:blip xmlns:r="http://schemas.openxmlformats.org/officeDocument/2006/relationships" r:embed="rId2"/>
          <a:srcRect/>
          <a:stretch>
            <a:fillRect l="-39000" r="-39000"/>
          </a:stretch>
        </a:blipFill>
      </dgm:spPr>
    </dgm:pt>
    <dgm:pt modelId="{6D54D9CC-D0F5-4922-9C5E-5C7857251A21}" type="pres">
      <dgm:prSet presAssocID="{E4117B32-5FCF-40F0-AEA4-1D035FD4FBBC}" presName="childText" presStyleLbl="lnNode1" presStyleIdx="1" presStyleCnt="3">
        <dgm:presLayoutVars>
          <dgm:chMax val="0"/>
          <dgm:chPref val="0"/>
          <dgm:bulletEnabled val="1"/>
        </dgm:presLayoutVars>
      </dgm:prSet>
      <dgm:spPr/>
    </dgm:pt>
    <dgm:pt modelId="{D8B46B35-908B-4067-9CB4-35923C5FA3EF}" type="pres">
      <dgm:prSet presAssocID="{2DD6A13F-56D5-4BA0-9D46-D49230C7EB21}" presName="childComposite" presStyleCnt="0">
        <dgm:presLayoutVars>
          <dgm:chMax val="0"/>
          <dgm:chPref val="0"/>
        </dgm:presLayoutVars>
      </dgm:prSet>
      <dgm:spPr/>
    </dgm:pt>
    <dgm:pt modelId="{900BC8F7-CDCA-4BB8-9392-104508AB57D0}" type="pres">
      <dgm:prSet presAssocID="{2DD6A13F-56D5-4BA0-9D46-D49230C7EB21}" presName="Image" presStyleLbl="node1" presStyleIdx="2" presStyleCnt="3"/>
      <dgm:spPr>
        <a:blipFill rotWithShape="1">
          <a:blip xmlns:r="http://schemas.openxmlformats.org/officeDocument/2006/relationships" r:embed="rId3"/>
          <a:srcRect/>
          <a:stretch>
            <a:fillRect l="-26000" r="-26000"/>
          </a:stretch>
        </a:blipFill>
      </dgm:spPr>
    </dgm:pt>
    <dgm:pt modelId="{058A489B-E5D6-4B4C-8B2D-B5B56E09C4BB}" type="pres">
      <dgm:prSet presAssocID="{2DD6A13F-56D5-4BA0-9D46-D49230C7EB21}" presName="childText" presStyleLbl="lnNode1" presStyleIdx="2" presStyleCnt="3">
        <dgm:presLayoutVars>
          <dgm:chMax val="0"/>
          <dgm:chPref val="0"/>
          <dgm:bulletEnabled val="1"/>
        </dgm:presLayoutVars>
      </dgm:prSet>
      <dgm:spPr/>
    </dgm:pt>
  </dgm:ptLst>
  <dgm:cxnLst>
    <dgm:cxn modelId="{9B022932-2255-4FC1-B5B4-0BD6A59C0D8E}" type="presOf" srcId="{E4117B32-5FCF-40F0-AEA4-1D035FD4FBBC}" destId="{6D54D9CC-D0F5-4922-9C5E-5C7857251A21}" srcOrd="0" destOrd="0" presId="urn:microsoft.com/office/officeart/2008/layout/PictureAccentList"/>
    <dgm:cxn modelId="{02B75A45-3D46-4037-B2BB-B01F5A165BC0}" srcId="{3F5E1FC8-EB02-41EE-BA05-0D509C72F1DE}" destId="{E4117B32-5FCF-40F0-AEA4-1D035FD4FBBC}" srcOrd="1" destOrd="0" parTransId="{1257B3A5-1EAB-430E-A38E-67B35E985D8E}" sibTransId="{8312BBB7-E683-4CA8-8152-47E336A04FDF}"/>
    <dgm:cxn modelId="{A38EDB69-4B1C-46CE-A971-CD2B46D5F358}" type="presOf" srcId="{2DD6A13F-56D5-4BA0-9D46-D49230C7EB21}" destId="{058A489B-E5D6-4B4C-8B2D-B5B56E09C4BB}" srcOrd="0" destOrd="0" presId="urn:microsoft.com/office/officeart/2008/layout/PictureAccentList"/>
    <dgm:cxn modelId="{4A628776-1A69-4D5A-8388-5948B91C5657}" type="presOf" srcId="{17318A1A-A359-489D-B337-F06451954DE9}" destId="{399FCEA8-D95A-4FC1-B075-AA6A7F38F2D9}" srcOrd="0" destOrd="0" presId="urn:microsoft.com/office/officeart/2008/layout/PictureAccentList"/>
    <dgm:cxn modelId="{215F3B9B-7AFB-45D0-9903-4634673C1712}" srcId="{17318A1A-A359-489D-B337-F06451954DE9}" destId="{3F5E1FC8-EB02-41EE-BA05-0D509C72F1DE}" srcOrd="0" destOrd="0" parTransId="{E79E3B72-130A-4DEF-AED8-F5D3BFDECE4E}" sibTransId="{8DBC493E-C487-4474-8E4D-11F96745AC2E}"/>
    <dgm:cxn modelId="{07F3899D-C078-4CC7-8786-26FD6B912F2A}" srcId="{3F5E1FC8-EB02-41EE-BA05-0D509C72F1DE}" destId="{2DD6A13F-56D5-4BA0-9D46-D49230C7EB21}" srcOrd="2" destOrd="0" parTransId="{9886369C-6230-46A0-8B6F-A7F5FFAB43C3}" sibTransId="{1C1066C7-2E74-4409-A107-36ABB98BC66C}"/>
    <dgm:cxn modelId="{FF7EB9A9-4EDD-4C01-A733-EDE93F3F3809}" type="presOf" srcId="{3F5E1FC8-EB02-41EE-BA05-0D509C72F1DE}" destId="{0373C460-91EE-449E-B955-93D6732BED25}" srcOrd="0" destOrd="0" presId="urn:microsoft.com/office/officeart/2008/layout/PictureAccentList"/>
    <dgm:cxn modelId="{B6E67ABD-AAC3-45E6-BFFE-BD324193243E}" type="presOf" srcId="{9E758A44-21CA-4B21-AA78-0BAF77D9FB5B}" destId="{FC8A1366-7C0D-46AC-B63B-CFE03C8D4189}" srcOrd="0" destOrd="0" presId="urn:microsoft.com/office/officeart/2008/layout/PictureAccentList"/>
    <dgm:cxn modelId="{7A763BF5-6702-45CC-B069-5F7CE6790696}" srcId="{3F5E1FC8-EB02-41EE-BA05-0D509C72F1DE}" destId="{9E758A44-21CA-4B21-AA78-0BAF77D9FB5B}" srcOrd="0" destOrd="0" parTransId="{C1A815B8-3229-4325-B55E-D20DE3C09E15}" sibTransId="{0D3AE689-E3BC-4488-A345-4125E1AB6F0E}"/>
    <dgm:cxn modelId="{0D3586EB-A61D-46EC-A1C7-D1289C635151}" type="presParOf" srcId="{399FCEA8-D95A-4FC1-B075-AA6A7F38F2D9}" destId="{870DA56B-3B10-48E3-A5F2-410D0E1E5F93}" srcOrd="0" destOrd="0" presId="urn:microsoft.com/office/officeart/2008/layout/PictureAccentList"/>
    <dgm:cxn modelId="{D0CCFA4B-45CD-4CF1-96B6-608DE29C8F2D}" type="presParOf" srcId="{870DA56B-3B10-48E3-A5F2-410D0E1E5F93}" destId="{418917F0-4F68-4BE6-BAF3-D14DC65A226C}" srcOrd="0" destOrd="0" presId="urn:microsoft.com/office/officeart/2008/layout/PictureAccentList"/>
    <dgm:cxn modelId="{69418679-1116-4ECF-8014-3E0363334818}" type="presParOf" srcId="{418917F0-4F68-4BE6-BAF3-D14DC65A226C}" destId="{0373C460-91EE-449E-B955-93D6732BED25}" srcOrd="0" destOrd="0" presId="urn:microsoft.com/office/officeart/2008/layout/PictureAccentList"/>
    <dgm:cxn modelId="{00ED4DD5-41F2-48FA-991D-1B12AB4A66A0}" type="presParOf" srcId="{870DA56B-3B10-48E3-A5F2-410D0E1E5F93}" destId="{23598F53-0463-4169-B2A0-FE879BAAC586}" srcOrd="1" destOrd="0" presId="urn:microsoft.com/office/officeart/2008/layout/PictureAccentList"/>
    <dgm:cxn modelId="{5D9FCFE8-84CD-444B-88C6-A846EA6AC769}" type="presParOf" srcId="{23598F53-0463-4169-B2A0-FE879BAAC586}" destId="{952252A9-B5B7-4558-AEA6-397258A9482D}" srcOrd="0" destOrd="0" presId="urn:microsoft.com/office/officeart/2008/layout/PictureAccentList"/>
    <dgm:cxn modelId="{471F2A12-70BD-4094-A3FE-156DFEBDB673}" type="presParOf" srcId="{952252A9-B5B7-4558-AEA6-397258A9482D}" destId="{B45FB9D8-338F-4FE5-A27B-A8655939CD41}" srcOrd="0" destOrd="0" presId="urn:microsoft.com/office/officeart/2008/layout/PictureAccentList"/>
    <dgm:cxn modelId="{C8722DB3-EA21-46F9-85CD-13E6910CC77E}" type="presParOf" srcId="{952252A9-B5B7-4558-AEA6-397258A9482D}" destId="{FC8A1366-7C0D-46AC-B63B-CFE03C8D4189}" srcOrd="1" destOrd="0" presId="urn:microsoft.com/office/officeart/2008/layout/PictureAccentList"/>
    <dgm:cxn modelId="{0B87E762-2780-4F59-A9CA-F071F014E7D1}" type="presParOf" srcId="{23598F53-0463-4169-B2A0-FE879BAAC586}" destId="{257F020D-2B27-46D2-9A12-EB7329917F7B}" srcOrd="1" destOrd="0" presId="urn:microsoft.com/office/officeart/2008/layout/PictureAccentList"/>
    <dgm:cxn modelId="{C6BA575F-8036-463E-AC2F-93E217AA0021}" type="presParOf" srcId="{257F020D-2B27-46D2-9A12-EB7329917F7B}" destId="{46CECF30-F487-4F58-9CDB-41579DB4D12B}" srcOrd="0" destOrd="0" presId="urn:microsoft.com/office/officeart/2008/layout/PictureAccentList"/>
    <dgm:cxn modelId="{FB614658-EA7F-453B-BE49-8A004921CCDA}" type="presParOf" srcId="{257F020D-2B27-46D2-9A12-EB7329917F7B}" destId="{6D54D9CC-D0F5-4922-9C5E-5C7857251A21}" srcOrd="1" destOrd="0" presId="urn:microsoft.com/office/officeart/2008/layout/PictureAccentList"/>
    <dgm:cxn modelId="{71AAE2C0-3F9A-4C74-ADED-E63DEBAEB652}" type="presParOf" srcId="{23598F53-0463-4169-B2A0-FE879BAAC586}" destId="{D8B46B35-908B-4067-9CB4-35923C5FA3EF}" srcOrd="2" destOrd="0" presId="urn:microsoft.com/office/officeart/2008/layout/PictureAccentList"/>
    <dgm:cxn modelId="{E3E1E2BD-14E9-4CD0-B2D4-A537372AF67E}" type="presParOf" srcId="{D8B46B35-908B-4067-9CB4-35923C5FA3EF}" destId="{900BC8F7-CDCA-4BB8-9392-104508AB57D0}" srcOrd="0" destOrd="0" presId="urn:microsoft.com/office/officeart/2008/layout/PictureAccentList"/>
    <dgm:cxn modelId="{22F10AC4-9751-442B-96D1-209DD06353B9}" type="presParOf" srcId="{D8B46B35-908B-4067-9CB4-35923C5FA3EF}" destId="{058A489B-E5D6-4B4C-8B2D-B5B56E09C4BB}"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7318A1A-A359-489D-B337-F06451954DE9}"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3F5E1FC8-EB02-41EE-BA05-0D509C72F1DE}">
      <dgm:prSet phldrT="[Text]"/>
      <dgm:spPr/>
      <dgm:t>
        <a:bodyPr/>
        <a:lstStyle/>
        <a:p>
          <a:r>
            <a:rPr lang="en-US" dirty="0"/>
            <a:t>A Biblical Respect for God’s Sovereignty Means:</a:t>
          </a:r>
        </a:p>
      </dgm:t>
    </dgm:pt>
    <dgm:pt modelId="{E79E3B72-130A-4DEF-AED8-F5D3BFDECE4E}" type="parTrans" cxnId="{215F3B9B-7AFB-45D0-9903-4634673C1712}">
      <dgm:prSet/>
      <dgm:spPr/>
      <dgm:t>
        <a:bodyPr/>
        <a:lstStyle/>
        <a:p>
          <a:endParaRPr lang="en-US"/>
        </a:p>
      </dgm:t>
    </dgm:pt>
    <dgm:pt modelId="{8DBC493E-C487-4474-8E4D-11F96745AC2E}" type="sibTrans" cxnId="{215F3B9B-7AFB-45D0-9903-4634673C1712}">
      <dgm:prSet/>
      <dgm:spPr/>
      <dgm:t>
        <a:bodyPr/>
        <a:lstStyle/>
        <a:p>
          <a:endParaRPr lang="en-US"/>
        </a:p>
      </dgm:t>
    </dgm:pt>
    <dgm:pt modelId="{9E758A44-21CA-4B21-AA78-0BAF77D9FB5B}">
      <dgm:prSet phldrT="[Text]"/>
      <dgm:spPr/>
      <dgm:t>
        <a:bodyPr/>
        <a:lstStyle/>
        <a:p>
          <a:r>
            <a:rPr lang="en-US" dirty="0"/>
            <a:t>God is unveiling a </a:t>
          </a:r>
          <a:r>
            <a:rPr lang="en-US" i="1" dirty="0"/>
            <a:t>good</a:t>
          </a:r>
          <a:r>
            <a:rPr lang="en-US" dirty="0"/>
            <a:t> plan with </a:t>
          </a:r>
          <a:r>
            <a:rPr lang="en-US" i="1" dirty="0"/>
            <a:t>purpose</a:t>
          </a:r>
          <a:r>
            <a:rPr lang="en-US" dirty="0"/>
            <a:t> in human history.</a:t>
          </a:r>
        </a:p>
      </dgm:t>
    </dgm:pt>
    <dgm:pt modelId="{C1A815B8-3229-4325-B55E-D20DE3C09E15}" type="parTrans" cxnId="{7A763BF5-6702-45CC-B069-5F7CE6790696}">
      <dgm:prSet/>
      <dgm:spPr/>
      <dgm:t>
        <a:bodyPr/>
        <a:lstStyle/>
        <a:p>
          <a:endParaRPr lang="en-US"/>
        </a:p>
      </dgm:t>
    </dgm:pt>
    <dgm:pt modelId="{0D3AE689-E3BC-4488-A345-4125E1AB6F0E}" type="sibTrans" cxnId="{7A763BF5-6702-45CC-B069-5F7CE6790696}">
      <dgm:prSet/>
      <dgm:spPr/>
      <dgm:t>
        <a:bodyPr/>
        <a:lstStyle/>
        <a:p>
          <a:endParaRPr lang="en-US"/>
        </a:p>
      </dgm:t>
    </dgm:pt>
    <dgm:pt modelId="{E4117B32-5FCF-40F0-AEA4-1D035FD4FBBC}">
      <dgm:prSet phldrT="[Text]"/>
      <dgm:spPr/>
      <dgm:t>
        <a:bodyPr/>
        <a:lstStyle/>
        <a:p>
          <a:r>
            <a:rPr lang="en-US" dirty="0"/>
            <a:t>Loving God brings good purpose and dignity into my life.</a:t>
          </a:r>
        </a:p>
      </dgm:t>
    </dgm:pt>
    <dgm:pt modelId="{1257B3A5-1EAB-430E-A38E-67B35E985D8E}" type="parTrans" cxnId="{02B75A45-3D46-4037-B2BB-B01F5A165BC0}">
      <dgm:prSet/>
      <dgm:spPr/>
      <dgm:t>
        <a:bodyPr/>
        <a:lstStyle/>
        <a:p>
          <a:endParaRPr lang="en-US"/>
        </a:p>
      </dgm:t>
    </dgm:pt>
    <dgm:pt modelId="{8312BBB7-E683-4CA8-8152-47E336A04FDF}" type="sibTrans" cxnId="{02B75A45-3D46-4037-B2BB-B01F5A165BC0}">
      <dgm:prSet/>
      <dgm:spPr/>
      <dgm:t>
        <a:bodyPr/>
        <a:lstStyle/>
        <a:p>
          <a:endParaRPr lang="en-US"/>
        </a:p>
      </dgm:t>
    </dgm:pt>
    <dgm:pt modelId="{2DD6A13F-56D5-4BA0-9D46-D49230C7EB21}">
      <dgm:prSet phldrT="[Text]"/>
      <dgm:spPr/>
      <dgm:t>
        <a:bodyPr/>
        <a:lstStyle/>
        <a:p>
          <a:r>
            <a:rPr lang="en-US" dirty="0"/>
            <a:t>God </a:t>
          </a:r>
          <a:r>
            <a:rPr lang="en-US" i="1" u="sng" dirty="0"/>
            <a:t>overwhelmingly</a:t>
          </a:r>
          <a:r>
            <a:rPr lang="en-US" dirty="0"/>
            <a:t> promotes </a:t>
          </a:r>
          <a:r>
            <a:rPr lang="en-US" i="0" dirty="0"/>
            <a:t>your freedom </a:t>
          </a:r>
          <a:r>
            <a:rPr lang="en-US" dirty="0"/>
            <a:t>/ gifts / unique contribution.</a:t>
          </a:r>
        </a:p>
      </dgm:t>
    </dgm:pt>
    <dgm:pt modelId="{9886369C-6230-46A0-8B6F-A7F5FFAB43C3}" type="parTrans" cxnId="{07F3899D-C078-4CC7-8786-26FD6B912F2A}">
      <dgm:prSet/>
      <dgm:spPr/>
      <dgm:t>
        <a:bodyPr/>
        <a:lstStyle/>
        <a:p>
          <a:endParaRPr lang="en-US"/>
        </a:p>
      </dgm:t>
    </dgm:pt>
    <dgm:pt modelId="{1C1066C7-2E74-4409-A107-36ABB98BC66C}" type="sibTrans" cxnId="{07F3899D-C078-4CC7-8786-26FD6B912F2A}">
      <dgm:prSet/>
      <dgm:spPr/>
      <dgm:t>
        <a:bodyPr/>
        <a:lstStyle/>
        <a:p>
          <a:endParaRPr lang="en-US"/>
        </a:p>
      </dgm:t>
    </dgm:pt>
    <dgm:pt modelId="{399FCEA8-D95A-4FC1-B075-AA6A7F38F2D9}" type="pres">
      <dgm:prSet presAssocID="{17318A1A-A359-489D-B337-F06451954DE9}" presName="layout" presStyleCnt="0">
        <dgm:presLayoutVars>
          <dgm:chMax/>
          <dgm:chPref/>
          <dgm:dir/>
          <dgm:animOne val="branch"/>
          <dgm:animLvl val="lvl"/>
          <dgm:resizeHandles/>
        </dgm:presLayoutVars>
      </dgm:prSet>
      <dgm:spPr/>
    </dgm:pt>
    <dgm:pt modelId="{870DA56B-3B10-48E3-A5F2-410D0E1E5F93}" type="pres">
      <dgm:prSet presAssocID="{3F5E1FC8-EB02-41EE-BA05-0D509C72F1DE}" presName="root" presStyleCnt="0">
        <dgm:presLayoutVars>
          <dgm:chMax/>
          <dgm:chPref val="4"/>
        </dgm:presLayoutVars>
      </dgm:prSet>
      <dgm:spPr/>
    </dgm:pt>
    <dgm:pt modelId="{418917F0-4F68-4BE6-BAF3-D14DC65A226C}" type="pres">
      <dgm:prSet presAssocID="{3F5E1FC8-EB02-41EE-BA05-0D509C72F1DE}" presName="rootComposite" presStyleCnt="0">
        <dgm:presLayoutVars/>
      </dgm:prSet>
      <dgm:spPr/>
    </dgm:pt>
    <dgm:pt modelId="{0373C460-91EE-449E-B955-93D6732BED25}" type="pres">
      <dgm:prSet presAssocID="{3F5E1FC8-EB02-41EE-BA05-0D509C72F1DE}" presName="rootText" presStyleLbl="node0" presStyleIdx="0" presStyleCnt="1">
        <dgm:presLayoutVars>
          <dgm:chMax/>
          <dgm:chPref val="4"/>
        </dgm:presLayoutVars>
      </dgm:prSet>
      <dgm:spPr/>
    </dgm:pt>
    <dgm:pt modelId="{23598F53-0463-4169-B2A0-FE879BAAC586}" type="pres">
      <dgm:prSet presAssocID="{3F5E1FC8-EB02-41EE-BA05-0D509C72F1DE}" presName="childShape" presStyleCnt="0">
        <dgm:presLayoutVars>
          <dgm:chMax val="0"/>
          <dgm:chPref val="0"/>
        </dgm:presLayoutVars>
      </dgm:prSet>
      <dgm:spPr/>
    </dgm:pt>
    <dgm:pt modelId="{952252A9-B5B7-4558-AEA6-397258A9482D}" type="pres">
      <dgm:prSet presAssocID="{9E758A44-21CA-4B21-AA78-0BAF77D9FB5B}" presName="childComposite" presStyleCnt="0">
        <dgm:presLayoutVars>
          <dgm:chMax val="0"/>
          <dgm:chPref val="0"/>
        </dgm:presLayoutVars>
      </dgm:prSet>
      <dgm:spPr/>
    </dgm:pt>
    <dgm:pt modelId="{B45FB9D8-338F-4FE5-A27B-A8655939CD41}" type="pres">
      <dgm:prSet presAssocID="{9E758A44-21CA-4B21-AA78-0BAF77D9FB5B}" presName="Image" presStyleLbl="node1" presStyleIdx="0" presStyleCnt="3"/>
      <dgm:spPr>
        <a:blipFill rotWithShape="1">
          <a:blip xmlns:r="http://schemas.openxmlformats.org/officeDocument/2006/relationships" r:embed="rId1"/>
          <a:srcRect/>
          <a:stretch>
            <a:fillRect l="-25000" r="-25000"/>
          </a:stretch>
        </a:blipFill>
      </dgm:spPr>
    </dgm:pt>
    <dgm:pt modelId="{FC8A1366-7C0D-46AC-B63B-CFE03C8D4189}" type="pres">
      <dgm:prSet presAssocID="{9E758A44-21CA-4B21-AA78-0BAF77D9FB5B}" presName="childText" presStyleLbl="lnNode1" presStyleIdx="0" presStyleCnt="3">
        <dgm:presLayoutVars>
          <dgm:chMax val="0"/>
          <dgm:chPref val="0"/>
          <dgm:bulletEnabled val="1"/>
        </dgm:presLayoutVars>
      </dgm:prSet>
      <dgm:spPr/>
    </dgm:pt>
    <dgm:pt modelId="{257F020D-2B27-46D2-9A12-EB7329917F7B}" type="pres">
      <dgm:prSet presAssocID="{E4117B32-5FCF-40F0-AEA4-1D035FD4FBBC}" presName="childComposite" presStyleCnt="0">
        <dgm:presLayoutVars>
          <dgm:chMax val="0"/>
          <dgm:chPref val="0"/>
        </dgm:presLayoutVars>
      </dgm:prSet>
      <dgm:spPr/>
    </dgm:pt>
    <dgm:pt modelId="{46CECF30-F487-4F58-9CDB-41579DB4D12B}" type="pres">
      <dgm:prSet presAssocID="{E4117B32-5FCF-40F0-AEA4-1D035FD4FBBC}" presName="Image" presStyleLbl="node1" presStyleIdx="1" presStyleCnt="3"/>
      <dgm:spPr>
        <a:blipFill rotWithShape="1">
          <a:blip xmlns:r="http://schemas.openxmlformats.org/officeDocument/2006/relationships" r:embed="rId2"/>
          <a:srcRect/>
          <a:stretch>
            <a:fillRect l="-39000" r="-39000"/>
          </a:stretch>
        </a:blipFill>
      </dgm:spPr>
    </dgm:pt>
    <dgm:pt modelId="{6D54D9CC-D0F5-4922-9C5E-5C7857251A21}" type="pres">
      <dgm:prSet presAssocID="{E4117B32-5FCF-40F0-AEA4-1D035FD4FBBC}" presName="childText" presStyleLbl="lnNode1" presStyleIdx="1" presStyleCnt="3">
        <dgm:presLayoutVars>
          <dgm:chMax val="0"/>
          <dgm:chPref val="0"/>
          <dgm:bulletEnabled val="1"/>
        </dgm:presLayoutVars>
      </dgm:prSet>
      <dgm:spPr/>
    </dgm:pt>
    <dgm:pt modelId="{D8B46B35-908B-4067-9CB4-35923C5FA3EF}" type="pres">
      <dgm:prSet presAssocID="{2DD6A13F-56D5-4BA0-9D46-D49230C7EB21}" presName="childComposite" presStyleCnt="0">
        <dgm:presLayoutVars>
          <dgm:chMax val="0"/>
          <dgm:chPref val="0"/>
        </dgm:presLayoutVars>
      </dgm:prSet>
      <dgm:spPr/>
    </dgm:pt>
    <dgm:pt modelId="{900BC8F7-CDCA-4BB8-9392-104508AB57D0}" type="pres">
      <dgm:prSet presAssocID="{2DD6A13F-56D5-4BA0-9D46-D49230C7EB21}" presName="Image" presStyleLbl="node1" presStyleIdx="2" presStyleCnt="3"/>
      <dgm:spPr>
        <a:blipFill rotWithShape="1">
          <a:blip xmlns:r="http://schemas.openxmlformats.org/officeDocument/2006/relationships" r:embed="rId3"/>
          <a:srcRect/>
          <a:stretch>
            <a:fillRect l="-26000" r="-26000"/>
          </a:stretch>
        </a:blipFill>
      </dgm:spPr>
    </dgm:pt>
    <dgm:pt modelId="{058A489B-E5D6-4B4C-8B2D-B5B56E09C4BB}" type="pres">
      <dgm:prSet presAssocID="{2DD6A13F-56D5-4BA0-9D46-D49230C7EB21}" presName="childText" presStyleLbl="lnNode1" presStyleIdx="2" presStyleCnt="3">
        <dgm:presLayoutVars>
          <dgm:chMax val="0"/>
          <dgm:chPref val="0"/>
          <dgm:bulletEnabled val="1"/>
        </dgm:presLayoutVars>
      </dgm:prSet>
      <dgm:spPr/>
    </dgm:pt>
  </dgm:ptLst>
  <dgm:cxnLst>
    <dgm:cxn modelId="{9B022932-2255-4FC1-B5B4-0BD6A59C0D8E}" type="presOf" srcId="{E4117B32-5FCF-40F0-AEA4-1D035FD4FBBC}" destId="{6D54D9CC-D0F5-4922-9C5E-5C7857251A21}" srcOrd="0" destOrd="0" presId="urn:microsoft.com/office/officeart/2008/layout/PictureAccentList"/>
    <dgm:cxn modelId="{02B75A45-3D46-4037-B2BB-B01F5A165BC0}" srcId="{3F5E1FC8-EB02-41EE-BA05-0D509C72F1DE}" destId="{E4117B32-5FCF-40F0-AEA4-1D035FD4FBBC}" srcOrd="1" destOrd="0" parTransId="{1257B3A5-1EAB-430E-A38E-67B35E985D8E}" sibTransId="{8312BBB7-E683-4CA8-8152-47E336A04FDF}"/>
    <dgm:cxn modelId="{A38EDB69-4B1C-46CE-A971-CD2B46D5F358}" type="presOf" srcId="{2DD6A13F-56D5-4BA0-9D46-D49230C7EB21}" destId="{058A489B-E5D6-4B4C-8B2D-B5B56E09C4BB}" srcOrd="0" destOrd="0" presId="urn:microsoft.com/office/officeart/2008/layout/PictureAccentList"/>
    <dgm:cxn modelId="{4A628776-1A69-4D5A-8388-5948B91C5657}" type="presOf" srcId="{17318A1A-A359-489D-B337-F06451954DE9}" destId="{399FCEA8-D95A-4FC1-B075-AA6A7F38F2D9}" srcOrd="0" destOrd="0" presId="urn:microsoft.com/office/officeart/2008/layout/PictureAccentList"/>
    <dgm:cxn modelId="{215F3B9B-7AFB-45D0-9903-4634673C1712}" srcId="{17318A1A-A359-489D-B337-F06451954DE9}" destId="{3F5E1FC8-EB02-41EE-BA05-0D509C72F1DE}" srcOrd="0" destOrd="0" parTransId="{E79E3B72-130A-4DEF-AED8-F5D3BFDECE4E}" sibTransId="{8DBC493E-C487-4474-8E4D-11F96745AC2E}"/>
    <dgm:cxn modelId="{07F3899D-C078-4CC7-8786-26FD6B912F2A}" srcId="{3F5E1FC8-EB02-41EE-BA05-0D509C72F1DE}" destId="{2DD6A13F-56D5-4BA0-9D46-D49230C7EB21}" srcOrd="2" destOrd="0" parTransId="{9886369C-6230-46A0-8B6F-A7F5FFAB43C3}" sibTransId="{1C1066C7-2E74-4409-A107-36ABB98BC66C}"/>
    <dgm:cxn modelId="{FF7EB9A9-4EDD-4C01-A733-EDE93F3F3809}" type="presOf" srcId="{3F5E1FC8-EB02-41EE-BA05-0D509C72F1DE}" destId="{0373C460-91EE-449E-B955-93D6732BED25}" srcOrd="0" destOrd="0" presId="urn:microsoft.com/office/officeart/2008/layout/PictureAccentList"/>
    <dgm:cxn modelId="{B6E67ABD-AAC3-45E6-BFFE-BD324193243E}" type="presOf" srcId="{9E758A44-21CA-4B21-AA78-0BAF77D9FB5B}" destId="{FC8A1366-7C0D-46AC-B63B-CFE03C8D4189}" srcOrd="0" destOrd="0" presId="urn:microsoft.com/office/officeart/2008/layout/PictureAccentList"/>
    <dgm:cxn modelId="{7A763BF5-6702-45CC-B069-5F7CE6790696}" srcId="{3F5E1FC8-EB02-41EE-BA05-0D509C72F1DE}" destId="{9E758A44-21CA-4B21-AA78-0BAF77D9FB5B}" srcOrd="0" destOrd="0" parTransId="{C1A815B8-3229-4325-B55E-D20DE3C09E15}" sibTransId="{0D3AE689-E3BC-4488-A345-4125E1AB6F0E}"/>
    <dgm:cxn modelId="{0D3586EB-A61D-46EC-A1C7-D1289C635151}" type="presParOf" srcId="{399FCEA8-D95A-4FC1-B075-AA6A7F38F2D9}" destId="{870DA56B-3B10-48E3-A5F2-410D0E1E5F93}" srcOrd="0" destOrd="0" presId="urn:microsoft.com/office/officeart/2008/layout/PictureAccentList"/>
    <dgm:cxn modelId="{D0CCFA4B-45CD-4CF1-96B6-608DE29C8F2D}" type="presParOf" srcId="{870DA56B-3B10-48E3-A5F2-410D0E1E5F93}" destId="{418917F0-4F68-4BE6-BAF3-D14DC65A226C}" srcOrd="0" destOrd="0" presId="urn:microsoft.com/office/officeart/2008/layout/PictureAccentList"/>
    <dgm:cxn modelId="{69418679-1116-4ECF-8014-3E0363334818}" type="presParOf" srcId="{418917F0-4F68-4BE6-BAF3-D14DC65A226C}" destId="{0373C460-91EE-449E-B955-93D6732BED25}" srcOrd="0" destOrd="0" presId="urn:microsoft.com/office/officeart/2008/layout/PictureAccentList"/>
    <dgm:cxn modelId="{00ED4DD5-41F2-48FA-991D-1B12AB4A66A0}" type="presParOf" srcId="{870DA56B-3B10-48E3-A5F2-410D0E1E5F93}" destId="{23598F53-0463-4169-B2A0-FE879BAAC586}" srcOrd="1" destOrd="0" presId="urn:microsoft.com/office/officeart/2008/layout/PictureAccentList"/>
    <dgm:cxn modelId="{5D9FCFE8-84CD-444B-88C6-A846EA6AC769}" type="presParOf" srcId="{23598F53-0463-4169-B2A0-FE879BAAC586}" destId="{952252A9-B5B7-4558-AEA6-397258A9482D}" srcOrd="0" destOrd="0" presId="urn:microsoft.com/office/officeart/2008/layout/PictureAccentList"/>
    <dgm:cxn modelId="{471F2A12-70BD-4094-A3FE-156DFEBDB673}" type="presParOf" srcId="{952252A9-B5B7-4558-AEA6-397258A9482D}" destId="{B45FB9D8-338F-4FE5-A27B-A8655939CD41}" srcOrd="0" destOrd="0" presId="urn:microsoft.com/office/officeart/2008/layout/PictureAccentList"/>
    <dgm:cxn modelId="{C8722DB3-EA21-46F9-85CD-13E6910CC77E}" type="presParOf" srcId="{952252A9-B5B7-4558-AEA6-397258A9482D}" destId="{FC8A1366-7C0D-46AC-B63B-CFE03C8D4189}" srcOrd="1" destOrd="0" presId="urn:microsoft.com/office/officeart/2008/layout/PictureAccentList"/>
    <dgm:cxn modelId="{0B87E762-2780-4F59-A9CA-F071F014E7D1}" type="presParOf" srcId="{23598F53-0463-4169-B2A0-FE879BAAC586}" destId="{257F020D-2B27-46D2-9A12-EB7329917F7B}" srcOrd="1" destOrd="0" presId="urn:microsoft.com/office/officeart/2008/layout/PictureAccentList"/>
    <dgm:cxn modelId="{C6BA575F-8036-463E-AC2F-93E217AA0021}" type="presParOf" srcId="{257F020D-2B27-46D2-9A12-EB7329917F7B}" destId="{46CECF30-F487-4F58-9CDB-41579DB4D12B}" srcOrd="0" destOrd="0" presId="urn:microsoft.com/office/officeart/2008/layout/PictureAccentList"/>
    <dgm:cxn modelId="{FB614658-EA7F-453B-BE49-8A004921CCDA}" type="presParOf" srcId="{257F020D-2B27-46D2-9A12-EB7329917F7B}" destId="{6D54D9CC-D0F5-4922-9C5E-5C7857251A21}" srcOrd="1" destOrd="0" presId="urn:microsoft.com/office/officeart/2008/layout/PictureAccentList"/>
    <dgm:cxn modelId="{71AAE2C0-3F9A-4C74-ADED-E63DEBAEB652}" type="presParOf" srcId="{23598F53-0463-4169-B2A0-FE879BAAC586}" destId="{D8B46B35-908B-4067-9CB4-35923C5FA3EF}" srcOrd="2" destOrd="0" presId="urn:microsoft.com/office/officeart/2008/layout/PictureAccentList"/>
    <dgm:cxn modelId="{E3E1E2BD-14E9-4CD0-B2D4-A537372AF67E}" type="presParOf" srcId="{D8B46B35-908B-4067-9CB4-35923C5FA3EF}" destId="{900BC8F7-CDCA-4BB8-9392-104508AB57D0}" srcOrd="0" destOrd="0" presId="urn:microsoft.com/office/officeart/2008/layout/PictureAccentList"/>
    <dgm:cxn modelId="{22F10AC4-9751-442B-96D1-209DD06353B9}" type="presParOf" srcId="{D8B46B35-908B-4067-9CB4-35923C5FA3EF}" destId="{058A489B-E5D6-4B4C-8B2D-B5B56E09C4BB}"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88E1A1-D847-4791-875B-BC4AA9FD830E}" type="doc">
      <dgm:prSet loTypeId="urn:microsoft.com/office/officeart/2008/layout/AscendingPictureAccentProcess" loCatId="process" qsTypeId="urn:microsoft.com/office/officeart/2005/8/quickstyle/simple1" qsCatId="simple" csTypeId="urn:microsoft.com/office/officeart/2005/8/colors/accent1_1" csCatId="accent1" phldr="1"/>
      <dgm:spPr/>
    </dgm:pt>
    <dgm:pt modelId="{D0BB11CF-C6E7-4E85-AD25-59735EFE4DEB}">
      <dgm:prSet phldrT="[Text]" custT="1"/>
      <dgm:spPr/>
      <dgm:t>
        <a:bodyPr/>
        <a:lstStyle/>
        <a:p>
          <a:r>
            <a:rPr lang="en-US" sz="2800" dirty="0"/>
            <a:t>I Control </a:t>
          </a:r>
          <a:r>
            <a:rPr lang="en-US" sz="2800" i="1" dirty="0"/>
            <a:t>NOTHING</a:t>
          </a:r>
        </a:p>
      </dgm:t>
    </dgm:pt>
    <dgm:pt modelId="{45CDC29D-C110-4EED-9706-83FE6BD58DED}" type="parTrans" cxnId="{E4867907-3CBC-4246-A07B-AC60721EC96C}">
      <dgm:prSet/>
      <dgm:spPr/>
      <dgm:t>
        <a:bodyPr/>
        <a:lstStyle/>
        <a:p>
          <a:endParaRPr lang="en-US"/>
        </a:p>
      </dgm:t>
    </dgm:pt>
    <dgm:pt modelId="{09D716E7-6605-4476-A3C7-CECF762C2CA3}" type="sibTrans" cxnId="{E4867907-3CBC-4246-A07B-AC60721EC96C}">
      <dgm:prSet/>
      <dgm:spPr>
        <a:blipFill rotWithShape="1">
          <a:blip xmlns:r="http://schemas.openxmlformats.org/officeDocument/2006/relationships" r:embed="rId1"/>
          <a:srcRect/>
          <a:stretch>
            <a:fillRect l="-17000" r="-17000"/>
          </a:stretch>
        </a:blipFill>
      </dgm:spPr>
      <dgm:t>
        <a:bodyPr/>
        <a:lstStyle/>
        <a:p>
          <a:endParaRPr lang="en-US"/>
        </a:p>
      </dgm:t>
    </dgm:pt>
    <dgm:pt modelId="{4259948D-1D36-44E0-97C5-2CE0FB555517}">
      <dgm:prSet phldrT="[Text]" custT="1"/>
      <dgm:spPr/>
      <dgm:t>
        <a:bodyPr/>
        <a:lstStyle/>
        <a:p>
          <a:r>
            <a:rPr lang="en-US" sz="2800" dirty="0"/>
            <a:t>‘IT’ Controls All History</a:t>
          </a:r>
        </a:p>
      </dgm:t>
    </dgm:pt>
    <dgm:pt modelId="{52DED62D-50E2-4966-8B1D-EE5324D5D570}" type="parTrans" cxnId="{5AFB2859-ABD8-4F5F-861C-1018C89FCB50}">
      <dgm:prSet/>
      <dgm:spPr/>
      <dgm:t>
        <a:bodyPr/>
        <a:lstStyle/>
        <a:p>
          <a:endParaRPr lang="en-US"/>
        </a:p>
      </dgm:t>
    </dgm:pt>
    <dgm:pt modelId="{FA299D34-1AA7-4F3E-94EC-ED4876851EDB}" type="sibTrans" cxnId="{5AFB2859-ABD8-4F5F-861C-1018C89FCB50}">
      <dgm:prSet/>
      <dgm:spPr>
        <a:blipFill rotWithShape="1">
          <a:blip xmlns:r="http://schemas.openxmlformats.org/officeDocument/2006/relationships" r:embed="rId2"/>
          <a:srcRect/>
          <a:stretch>
            <a:fillRect/>
          </a:stretch>
        </a:blipFill>
      </dgm:spPr>
      <dgm:t>
        <a:bodyPr/>
        <a:lstStyle/>
        <a:p>
          <a:endParaRPr lang="en-US"/>
        </a:p>
      </dgm:t>
    </dgm:pt>
    <dgm:pt modelId="{9FEA2B53-B081-441E-BA2C-D9AEEAFAEB3A}" type="pres">
      <dgm:prSet presAssocID="{4488E1A1-D847-4791-875B-BC4AA9FD830E}" presName="Name0" presStyleCnt="0">
        <dgm:presLayoutVars>
          <dgm:chMax val="7"/>
          <dgm:chPref val="7"/>
          <dgm:dir/>
        </dgm:presLayoutVars>
      </dgm:prSet>
      <dgm:spPr/>
    </dgm:pt>
    <dgm:pt modelId="{548AE939-8458-4832-AE65-229408EB2C68}" type="pres">
      <dgm:prSet presAssocID="{4488E1A1-D847-4791-875B-BC4AA9FD830E}" presName="dot1" presStyleLbl="alignNode1" presStyleIdx="0" presStyleCnt="10"/>
      <dgm:spPr/>
    </dgm:pt>
    <dgm:pt modelId="{6FE4F51E-7315-4AA5-880D-6C863E2E8D7F}" type="pres">
      <dgm:prSet presAssocID="{4488E1A1-D847-4791-875B-BC4AA9FD830E}" presName="dot2" presStyleLbl="alignNode1" presStyleIdx="1" presStyleCnt="10"/>
      <dgm:spPr/>
    </dgm:pt>
    <dgm:pt modelId="{AA510259-DF28-47E6-9E86-4C3D05DA415A}" type="pres">
      <dgm:prSet presAssocID="{4488E1A1-D847-4791-875B-BC4AA9FD830E}" presName="dot3" presStyleLbl="alignNode1" presStyleIdx="2" presStyleCnt="10"/>
      <dgm:spPr/>
    </dgm:pt>
    <dgm:pt modelId="{461C938D-63CE-4B88-851B-F77EF2DBD740}" type="pres">
      <dgm:prSet presAssocID="{4488E1A1-D847-4791-875B-BC4AA9FD830E}" presName="dotArrow1" presStyleLbl="alignNode1" presStyleIdx="3" presStyleCnt="10"/>
      <dgm:spPr/>
    </dgm:pt>
    <dgm:pt modelId="{A8240C0B-9ABD-43C1-A74A-A5AA023AA067}" type="pres">
      <dgm:prSet presAssocID="{4488E1A1-D847-4791-875B-BC4AA9FD830E}" presName="dotArrow2" presStyleLbl="alignNode1" presStyleIdx="4" presStyleCnt="10"/>
      <dgm:spPr/>
    </dgm:pt>
    <dgm:pt modelId="{F8C1AC17-8D98-4B2F-B015-94DFD730C1C1}" type="pres">
      <dgm:prSet presAssocID="{4488E1A1-D847-4791-875B-BC4AA9FD830E}" presName="dotArrow3" presStyleLbl="alignNode1" presStyleIdx="5" presStyleCnt="10"/>
      <dgm:spPr/>
    </dgm:pt>
    <dgm:pt modelId="{643FE879-E4D1-41E6-BA20-A01ECF5A7ED7}" type="pres">
      <dgm:prSet presAssocID="{4488E1A1-D847-4791-875B-BC4AA9FD830E}" presName="dotArrow4" presStyleLbl="alignNode1" presStyleIdx="6" presStyleCnt="10"/>
      <dgm:spPr/>
    </dgm:pt>
    <dgm:pt modelId="{921F87B8-34F6-4493-9124-68DC4FC0AD4C}" type="pres">
      <dgm:prSet presAssocID="{4488E1A1-D847-4791-875B-BC4AA9FD830E}" presName="dotArrow5" presStyleLbl="alignNode1" presStyleIdx="7" presStyleCnt="10"/>
      <dgm:spPr/>
    </dgm:pt>
    <dgm:pt modelId="{2141621C-DA94-40AC-A89C-D22DA8E91048}" type="pres">
      <dgm:prSet presAssocID="{4488E1A1-D847-4791-875B-BC4AA9FD830E}" presName="dotArrow6" presStyleLbl="alignNode1" presStyleIdx="8" presStyleCnt="10"/>
      <dgm:spPr/>
    </dgm:pt>
    <dgm:pt modelId="{B99D6659-F766-4E0D-8325-E0D3984C3235}" type="pres">
      <dgm:prSet presAssocID="{4488E1A1-D847-4791-875B-BC4AA9FD830E}" presName="dotArrow7" presStyleLbl="alignNode1" presStyleIdx="9" presStyleCnt="10"/>
      <dgm:spPr/>
    </dgm:pt>
    <dgm:pt modelId="{4950BDA2-2CE5-465E-A6AA-1538FEC28780}" type="pres">
      <dgm:prSet presAssocID="{4259948D-1D36-44E0-97C5-2CE0FB555517}" presName="parTx1" presStyleLbl="node1" presStyleIdx="0" presStyleCnt="2" custScaleX="113410" custScaleY="150781" custLinFactNeighborX="9071"/>
      <dgm:spPr/>
    </dgm:pt>
    <dgm:pt modelId="{7D26B90A-BC65-4663-AB17-B365481C0A7E}" type="pres">
      <dgm:prSet presAssocID="{FA299D34-1AA7-4F3E-94EC-ED4876851EDB}" presName="picture1" presStyleCnt="0"/>
      <dgm:spPr/>
    </dgm:pt>
    <dgm:pt modelId="{759132E2-A6E0-4691-9A6A-531916D17FEA}" type="pres">
      <dgm:prSet presAssocID="{FA299D34-1AA7-4F3E-94EC-ED4876851EDB}" presName="imageRepeatNode" presStyleLbl="fgImgPlace1" presStyleIdx="0" presStyleCnt="2" custScaleX="126971" custScaleY="127801"/>
      <dgm:spPr/>
    </dgm:pt>
    <dgm:pt modelId="{EFFC2643-67DB-473F-9237-D1ED37675C7D}" type="pres">
      <dgm:prSet presAssocID="{D0BB11CF-C6E7-4E85-AD25-59735EFE4DEB}" presName="parTx2" presStyleLbl="node1" presStyleIdx="1" presStyleCnt="2" custScaleY="146334" custLinFactNeighborX="4806"/>
      <dgm:spPr/>
    </dgm:pt>
    <dgm:pt modelId="{C2BA5EB9-E841-4CE0-855E-B90CD4E6ED5D}" type="pres">
      <dgm:prSet presAssocID="{09D716E7-6605-4476-A3C7-CECF762C2CA3}" presName="picture2" presStyleCnt="0"/>
      <dgm:spPr/>
    </dgm:pt>
    <dgm:pt modelId="{F681B62A-BE16-4653-9657-0F6083A2DF18}" type="pres">
      <dgm:prSet presAssocID="{09D716E7-6605-4476-A3C7-CECF762C2CA3}" presName="imageRepeatNode" presStyleLbl="fgImgPlace1" presStyleIdx="1" presStyleCnt="2" custScaleX="116517" custScaleY="121241"/>
      <dgm:spPr/>
    </dgm:pt>
  </dgm:ptLst>
  <dgm:cxnLst>
    <dgm:cxn modelId="{E4867907-3CBC-4246-A07B-AC60721EC96C}" srcId="{4488E1A1-D847-4791-875B-BC4AA9FD830E}" destId="{D0BB11CF-C6E7-4E85-AD25-59735EFE4DEB}" srcOrd="1" destOrd="0" parTransId="{45CDC29D-C110-4EED-9706-83FE6BD58DED}" sibTransId="{09D716E7-6605-4476-A3C7-CECF762C2CA3}"/>
    <dgm:cxn modelId="{9270B033-C88F-496C-BF58-06274133B833}" type="presOf" srcId="{09D716E7-6605-4476-A3C7-CECF762C2CA3}" destId="{F681B62A-BE16-4653-9657-0F6083A2DF18}" srcOrd="0" destOrd="0" presId="urn:microsoft.com/office/officeart/2008/layout/AscendingPictureAccentProcess"/>
    <dgm:cxn modelId="{3EA9753D-56EC-4AA8-98B1-196246E16FFC}" type="presOf" srcId="{D0BB11CF-C6E7-4E85-AD25-59735EFE4DEB}" destId="{EFFC2643-67DB-473F-9237-D1ED37675C7D}" srcOrd="0" destOrd="0" presId="urn:microsoft.com/office/officeart/2008/layout/AscendingPictureAccentProcess"/>
    <dgm:cxn modelId="{6EC73354-D835-43B8-BC58-7111172BFA5A}" type="presOf" srcId="{FA299D34-1AA7-4F3E-94EC-ED4876851EDB}" destId="{759132E2-A6E0-4691-9A6A-531916D17FEA}" srcOrd="0" destOrd="0" presId="urn:microsoft.com/office/officeart/2008/layout/AscendingPictureAccentProcess"/>
    <dgm:cxn modelId="{5AFB2859-ABD8-4F5F-861C-1018C89FCB50}" srcId="{4488E1A1-D847-4791-875B-BC4AA9FD830E}" destId="{4259948D-1D36-44E0-97C5-2CE0FB555517}" srcOrd="0" destOrd="0" parTransId="{52DED62D-50E2-4966-8B1D-EE5324D5D570}" sibTransId="{FA299D34-1AA7-4F3E-94EC-ED4876851EDB}"/>
    <dgm:cxn modelId="{41F66B59-BAB8-4A3C-904D-145A440EE738}" type="presOf" srcId="{4488E1A1-D847-4791-875B-BC4AA9FD830E}" destId="{9FEA2B53-B081-441E-BA2C-D9AEEAFAEB3A}" srcOrd="0" destOrd="0" presId="urn:microsoft.com/office/officeart/2008/layout/AscendingPictureAccentProcess"/>
    <dgm:cxn modelId="{138958EB-33F4-410A-A2FC-F87AB1D5E10C}" type="presOf" srcId="{4259948D-1D36-44E0-97C5-2CE0FB555517}" destId="{4950BDA2-2CE5-465E-A6AA-1538FEC28780}" srcOrd="0" destOrd="0" presId="urn:microsoft.com/office/officeart/2008/layout/AscendingPictureAccentProcess"/>
    <dgm:cxn modelId="{BD0AA69E-2B55-4D48-B6C1-252BC3490654}" type="presParOf" srcId="{9FEA2B53-B081-441E-BA2C-D9AEEAFAEB3A}" destId="{548AE939-8458-4832-AE65-229408EB2C68}" srcOrd="0" destOrd="0" presId="urn:microsoft.com/office/officeart/2008/layout/AscendingPictureAccentProcess"/>
    <dgm:cxn modelId="{B01F39D0-C4B4-4BE1-A150-36050CF009BE}" type="presParOf" srcId="{9FEA2B53-B081-441E-BA2C-D9AEEAFAEB3A}" destId="{6FE4F51E-7315-4AA5-880D-6C863E2E8D7F}" srcOrd="1" destOrd="0" presId="urn:microsoft.com/office/officeart/2008/layout/AscendingPictureAccentProcess"/>
    <dgm:cxn modelId="{43247427-6369-47D7-B853-92766E15BFA2}" type="presParOf" srcId="{9FEA2B53-B081-441E-BA2C-D9AEEAFAEB3A}" destId="{AA510259-DF28-47E6-9E86-4C3D05DA415A}" srcOrd="2" destOrd="0" presId="urn:microsoft.com/office/officeart/2008/layout/AscendingPictureAccentProcess"/>
    <dgm:cxn modelId="{BADE23CE-253F-4A99-AFD6-5BEAFB89D60C}" type="presParOf" srcId="{9FEA2B53-B081-441E-BA2C-D9AEEAFAEB3A}" destId="{461C938D-63CE-4B88-851B-F77EF2DBD740}" srcOrd="3" destOrd="0" presId="urn:microsoft.com/office/officeart/2008/layout/AscendingPictureAccentProcess"/>
    <dgm:cxn modelId="{4922DD6D-4DEC-4872-A313-014DFB7767D3}" type="presParOf" srcId="{9FEA2B53-B081-441E-BA2C-D9AEEAFAEB3A}" destId="{A8240C0B-9ABD-43C1-A74A-A5AA023AA067}" srcOrd="4" destOrd="0" presId="urn:microsoft.com/office/officeart/2008/layout/AscendingPictureAccentProcess"/>
    <dgm:cxn modelId="{A110F13D-EDD7-44F8-981A-F89C42D3E3AE}" type="presParOf" srcId="{9FEA2B53-B081-441E-BA2C-D9AEEAFAEB3A}" destId="{F8C1AC17-8D98-4B2F-B015-94DFD730C1C1}" srcOrd="5" destOrd="0" presId="urn:microsoft.com/office/officeart/2008/layout/AscendingPictureAccentProcess"/>
    <dgm:cxn modelId="{4EE7F996-D024-4E6E-97DF-87BBDF6348FB}" type="presParOf" srcId="{9FEA2B53-B081-441E-BA2C-D9AEEAFAEB3A}" destId="{643FE879-E4D1-41E6-BA20-A01ECF5A7ED7}" srcOrd="6" destOrd="0" presId="urn:microsoft.com/office/officeart/2008/layout/AscendingPictureAccentProcess"/>
    <dgm:cxn modelId="{43DEB083-CDCD-4105-91AD-F5752BDEDDBE}" type="presParOf" srcId="{9FEA2B53-B081-441E-BA2C-D9AEEAFAEB3A}" destId="{921F87B8-34F6-4493-9124-68DC4FC0AD4C}" srcOrd="7" destOrd="0" presId="urn:microsoft.com/office/officeart/2008/layout/AscendingPictureAccentProcess"/>
    <dgm:cxn modelId="{886E161E-674E-4348-BCF5-7028C5D4921A}" type="presParOf" srcId="{9FEA2B53-B081-441E-BA2C-D9AEEAFAEB3A}" destId="{2141621C-DA94-40AC-A89C-D22DA8E91048}" srcOrd="8" destOrd="0" presId="urn:microsoft.com/office/officeart/2008/layout/AscendingPictureAccentProcess"/>
    <dgm:cxn modelId="{6DD615A7-A60D-446A-89EB-A89C7055B254}" type="presParOf" srcId="{9FEA2B53-B081-441E-BA2C-D9AEEAFAEB3A}" destId="{B99D6659-F766-4E0D-8325-E0D3984C3235}" srcOrd="9" destOrd="0" presId="urn:microsoft.com/office/officeart/2008/layout/AscendingPictureAccentProcess"/>
    <dgm:cxn modelId="{978B9D78-018D-4DCE-B97D-5A0071C8AC1E}" type="presParOf" srcId="{9FEA2B53-B081-441E-BA2C-D9AEEAFAEB3A}" destId="{4950BDA2-2CE5-465E-A6AA-1538FEC28780}" srcOrd="10" destOrd="0" presId="urn:microsoft.com/office/officeart/2008/layout/AscendingPictureAccentProcess"/>
    <dgm:cxn modelId="{B3C5AFA1-DE66-4C0F-9D92-467FF2E335E3}" type="presParOf" srcId="{9FEA2B53-B081-441E-BA2C-D9AEEAFAEB3A}" destId="{7D26B90A-BC65-4663-AB17-B365481C0A7E}" srcOrd="11" destOrd="0" presId="urn:microsoft.com/office/officeart/2008/layout/AscendingPictureAccentProcess"/>
    <dgm:cxn modelId="{C0ED2314-A5BB-4253-8CD8-E7CD592C0B93}" type="presParOf" srcId="{7D26B90A-BC65-4663-AB17-B365481C0A7E}" destId="{759132E2-A6E0-4691-9A6A-531916D17FEA}" srcOrd="0" destOrd="0" presId="urn:microsoft.com/office/officeart/2008/layout/AscendingPictureAccentProcess"/>
    <dgm:cxn modelId="{28FA6B68-F36A-45BC-BF28-E1B86BA5F017}" type="presParOf" srcId="{9FEA2B53-B081-441E-BA2C-D9AEEAFAEB3A}" destId="{EFFC2643-67DB-473F-9237-D1ED37675C7D}" srcOrd="12" destOrd="0" presId="urn:microsoft.com/office/officeart/2008/layout/AscendingPictureAccentProcess"/>
    <dgm:cxn modelId="{B76D03D2-5147-485C-B3EA-FCC40D03E7CA}" type="presParOf" srcId="{9FEA2B53-B081-441E-BA2C-D9AEEAFAEB3A}" destId="{C2BA5EB9-E841-4CE0-855E-B90CD4E6ED5D}" srcOrd="13" destOrd="0" presId="urn:microsoft.com/office/officeart/2008/layout/AscendingPictureAccentProcess"/>
    <dgm:cxn modelId="{5DE38839-1611-4F00-B3F3-4D1655977652}" type="presParOf" srcId="{C2BA5EB9-E841-4CE0-855E-B90CD4E6ED5D}" destId="{F681B62A-BE16-4653-9657-0F6083A2DF18}" srcOrd="0" destOrd="0" presId="urn:microsoft.com/office/officeart/2008/layout/AscendingPictureAccen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7318A1A-A359-489D-B337-F06451954DE9}"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3F5E1FC8-EB02-41EE-BA05-0D509C72F1DE}">
      <dgm:prSet phldrT="[Text]"/>
      <dgm:spPr/>
      <dgm:t>
        <a:bodyPr/>
        <a:lstStyle/>
        <a:p>
          <a:r>
            <a:rPr lang="en-US" dirty="0"/>
            <a:t>A Biblical Respect for God’s Sovereignty Means:</a:t>
          </a:r>
        </a:p>
      </dgm:t>
    </dgm:pt>
    <dgm:pt modelId="{E79E3B72-130A-4DEF-AED8-F5D3BFDECE4E}" type="parTrans" cxnId="{215F3B9B-7AFB-45D0-9903-4634673C1712}">
      <dgm:prSet/>
      <dgm:spPr/>
      <dgm:t>
        <a:bodyPr/>
        <a:lstStyle/>
        <a:p>
          <a:endParaRPr lang="en-US"/>
        </a:p>
      </dgm:t>
    </dgm:pt>
    <dgm:pt modelId="{8DBC493E-C487-4474-8E4D-11F96745AC2E}" type="sibTrans" cxnId="{215F3B9B-7AFB-45D0-9903-4634673C1712}">
      <dgm:prSet/>
      <dgm:spPr/>
      <dgm:t>
        <a:bodyPr/>
        <a:lstStyle/>
        <a:p>
          <a:endParaRPr lang="en-US"/>
        </a:p>
      </dgm:t>
    </dgm:pt>
    <dgm:pt modelId="{9E758A44-21CA-4B21-AA78-0BAF77D9FB5B}">
      <dgm:prSet phldrT="[Text]"/>
      <dgm:spPr/>
      <dgm:t>
        <a:bodyPr/>
        <a:lstStyle/>
        <a:p>
          <a:r>
            <a:rPr lang="en-US" dirty="0"/>
            <a:t>God is unveiling a </a:t>
          </a:r>
          <a:r>
            <a:rPr lang="en-US" i="1" dirty="0"/>
            <a:t>good</a:t>
          </a:r>
          <a:r>
            <a:rPr lang="en-US" dirty="0"/>
            <a:t> plan with </a:t>
          </a:r>
          <a:r>
            <a:rPr lang="en-US" i="1" dirty="0"/>
            <a:t>purpose</a:t>
          </a:r>
          <a:r>
            <a:rPr lang="en-US" dirty="0"/>
            <a:t> in human history.</a:t>
          </a:r>
        </a:p>
      </dgm:t>
    </dgm:pt>
    <dgm:pt modelId="{C1A815B8-3229-4325-B55E-D20DE3C09E15}" type="parTrans" cxnId="{7A763BF5-6702-45CC-B069-5F7CE6790696}">
      <dgm:prSet/>
      <dgm:spPr/>
      <dgm:t>
        <a:bodyPr/>
        <a:lstStyle/>
        <a:p>
          <a:endParaRPr lang="en-US"/>
        </a:p>
      </dgm:t>
    </dgm:pt>
    <dgm:pt modelId="{0D3AE689-E3BC-4488-A345-4125E1AB6F0E}" type="sibTrans" cxnId="{7A763BF5-6702-45CC-B069-5F7CE6790696}">
      <dgm:prSet/>
      <dgm:spPr/>
      <dgm:t>
        <a:bodyPr/>
        <a:lstStyle/>
        <a:p>
          <a:endParaRPr lang="en-US"/>
        </a:p>
      </dgm:t>
    </dgm:pt>
    <dgm:pt modelId="{E4117B32-5FCF-40F0-AEA4-1D035FD4FBBC}">
      <dgm:prSet phldrT="[Text]"/>
      <dgm:spPr/>
      <dgm:t>
        <a:bodyPr/>
        <a:lstStyle/>
        <a:p>
          <a:r>
            <a:rPr lang="en-US" dirty="0"/>
            <a:t>Loving God brings good purpose and dignity into my life.</a:t>
          </a:r>
        </a:p>
      </dgm:t>
    </dgm:pt>
    <dgm:pt modelId="{1257B3A5-1EAB-430E-A38E-67B35E985D8E}" type="parTrans" cxnId="{02B75A45-3D46-4037-B2BB-B01F5A165BC0}">
      <dgm:prSet/>
      <dgm:spPr/>
      <dgm:t>
        <a:bodyPr/>
        <a:lstStyle/>
        <a:p>
          <a:endParaRPr lang="en-US"/>
        </a:p>
      </dgm:t>
    </dgm:pt>
    <dgm:pt modelId="{8312BBB7-E683-4CA8-8152-47E336A04FDF}" type="sibTrans" cxnId="{02B75A45-3D46-4037-B2BB-B01F5A165BC0}">
      <dgm:prSet/>
      <dgm:spPr/>
      <dgm:t>
        <a:bodyPr/>
        <a:lstStyle/>
        <a:p>
          <a:endParaRPr lang="en-US"/>
        </a:p>
      </dgm:t>
    </dgm:pt>
    <dgm:pt modelId="{2DD6A13F-56D5-4BA0-9D46-D49230C7EB21}">
      <dgm:prSet phldrT="[Text]"/>
      <dgm:spPr/>
      <dgm:t>
        <a:bodyPr/>
        <a:lstStyle/>
        <a:p>
          <a:r>
            <a:rPr lang="en-US" dirty="0"/>
            <a:t>God </a:t>
          </a:r>
          <a:r>
            <a:rPr lang="en-US" i="1" u="sng" dirty="0"/>
            <a:t>overwhelmingly</a:t>
          </a:r>
          <a:r>
            <a:rPr lang="en-US" dirty="0"/>
            <a:t> promotes </a:t>
          </a:r>
          <a:r>
            <a:rPr lang="en-US" i="0" dirty="0"/>
            <a:t>your freedom </a:t>
          </a:r>
          <a:r>
            <a:rPr lang="en-US" dirty="0"/>
            <a:t>/ gifts / unique contribution.</a:t>
          </a:r>
        </a:p>
      </dgm:t>
    </dgm:pt>
    <dgm:pt modelId="{9886369C-6230-46A0-8B6F-A7F5FFAB43C3}" type="parTrans" cxnId="{07F3899D-C078-4CC7-8786-26FD6B912F2A}">
      <dgm:prSet/>
      <dgm:spPr/>
      <dgm:t>
        <a:bodyPr/>
        <a:lstStyle/>
        <a:p>
          <a:endParaRPr lang="en-US"/>
        </a:p>
      </dgm:t>
    </dgm:pt>
    <dgm:pt modelId="{1C1066C7-2E74-4409-A107-36ABB98BC66C}" type="sibTrans" cxnId="{07F3899D-C078-4CC7-8786-26FD6B912F2A}">
      <dgm:prSet/>
      <dgm:spPr/>
      <dgm:t>
        <a:bodyPr/>
        <a:lstStyle/>
        <a:p>
          <a:endParaRPr lang="en-US"/>
        </a:p>
      </dgm:t>
    </dgm:pt>
    <dgm:pt modelId="{399FCEA8-D95A-4FC1-B075-AA6A7F38F2D9}" type="pres">
      <dgm:prSet presAssocID="{17318A1A-A359-489D-B337-F06451954DE9}" presName="layout" presStyleCnt="0">
        <dgm:presLayoutVars>
          <dgm:chMax/>
          <dgm:chPref/>
          <dgm:dir/>
          <dgm:animOne val="branch"/>
          <dgm:animLvl val="lvl"/>
          <dgm:resizeHandles/>
        </dgm:presLayoutVars>
      </dgm:prSet>
      <dgm:spPr/>
    </dgm:pt>
    <dgm:pt modelId="{870DA56B-3B10-48E3-A5F2-410D0E1E5F93}" type="pres">
      <dgm:prSet presAssocID="{3F5E1FC8-EB02-41EE-BA05-0D509C72F1DE}" presName="root" presStyleCnt="0">
        <dgm:presLayoutVars>
          <dgm:chMax/>
          <dgm:chPref val="4"/>
        </dgm:presLayoutVars>
      </dgm:prSet>
      <dgm:spPr/>
    </dgm:pt>
    <dgm:pt modelId="{418917F0-4F68-4BE6-BAF3-D14DC65A226C}" type="pres">
      <dgm:prSet presAssocID="{3F5E1FC8-EB02-41EE-BA05-0D509C72F1DE}" presName="rootComposite" presStyleCnt="0">
        <dgm:presLayoutVars/>
      </dgm:prSet>
      <dgm:spPr/>
    </dgm:pt>
    <dgm:pt modelId="{0373C460-91EE-449E-B955-93D6732BED25}" type="pres">
      <dgm:prSet presAssocID="{3F5E1FC8-EB02-41EE-BA05-0D509C72F1DE}" presName="rootText" presStyleLbl="node0" presStyleIdx="0" presStyleCnt="1">
        <dgm:presLayoutVars>
          <dgm:chMax/>
          <dgm:chPref val="4"/>
        </dgm:presLayoutVars>
      </dgm:prSet>
      <dgm:spPr/>
    </dgm:pt>
    <dgm:pt modelId="{23598F53-0463-4169-B2A0-FE879BAAC586}" type="pres">
      <dgm:prSet presAssocID="{3F5E1FC8-EB02-41EE-BA05-0D509C72F1DE}" presName="childShape" presStyleCnt="0">
        <dgm:presLayoutVars>
          <dgm:chMax val="0"/>
          <dgm:chPref val="0"/>
        </dgm:presLayoutVars>
      </dgm:prSet>
      <dgm:spPr/>
    </dgm:pt>
    <dgm:pt modelId="{952252A9-B5B7-4558-AEA6-397258A9482D}" type="pres">
      <dgm:prSet presAssocID="{9E758A44-21CA-4B21-AA78-0BAF77D9FB5B}" presName="childComposite" presStyleCnt="0">
        <dgm:presLayoutVars>
          <dgm:chMax val="0"/>
          <dgm:chPref val="0"/>
        </dgm:presLayoutVars>
      </dgm:prSet>
      <dgm:spPr/>
    </dgm:pt>
    <dgm:pt modelId="{B45FB9D8-338F-4FE5-A27B-A8655939CD41}" type="pres">
      <dgm:prSet presAssocID="{9E758A44-21CA-4B21-AA78-0BAF77D9FB5B}" presName="Image" presStyleLbl="node1" presStyleIdx="0" presStyleCnt="3"/>
      <dgm:spPr>
        <a:blipFill rotWithShape="1">
          <a:blip xmlns:r="http://schemas.openxmlformats.org/officeDocument/2006/relationships" r:embed="rId1"/>
          <a:srcRect/>
          <a:stretch>
            <a:fillRect l="-25000" r="-25000"/>
          </a:stretch>
        </a:blipFill>
      </dgm:spPr>
    </dgm:pt>
    <dgm:pt modelId="{FC8A1366-7C0D-46AC-B63B-CFE03C8D4189}" type="pres">
      <dgm:prSet presAssocID="{9E758A44-21CA-4B21-AA78-0BAF77D9FB5B}" presName="childText" presStyleLbl="lnNode1" presStyleIdx="0" presStyleCnt="3">
        <dgm:presLayoutVars>
          <dgm:chMax val="0"/>
          <dgm:chPref val="0"/>
          <dgm:bulletEnabled val="1"/>
        </dgm:presLayoutVars>
      </dgm:prSet>
      <dgm:spPr/>
    </dgm:pt>
    <dgm:pt modelId="{257F020D-2B27-46D2-9A12-EB7329917F7B}" type="pres">
      <dgm:prSet presAssocID="{E4117B32-5FCF-40F0-AEA4-1D035FD4FBBC}" presName="childComposite" presStyleCnt="0">
        <dgm:presLayoutVars>
          <dgm:chMax val="0"/>
          <dgm:chPref val="0"/>
        </dgm:presLayoutVars>
      </dgm:prSet>
      <dgm:spPr/>
    </dgm:pt>
    <dgm:pt modelId="{46CECF30-F487-4F58-9CDB-41579DB4D12B}" type="pres">
      <dgm:prSet presAssocID="{E4117B32-5FCF-40F0-AEA4-1D035FD4FBBC}" presName="Image" presStyleLbl="node1" presStyleIdx="1" presStyleCnt="3"/>
      <dgm:spPr>
        <a:blipFill rotWithShape="1">
          <a:blip xmlns:r="http://schemas.openxmlformats.org/officeDocument/2006/relationships" r:embed="rId2"/>
          <a:srcRect/>
          <a:stretch>
            <a:fillRect l="-39000" r="-39000"/>
          </a:stretch>
        </a:blipFill>
      </dgm:spPr>
    </dgm:pt>
    <dgm:pt modelId="{6D54D9CC-D0F5-4922-9C5E-5C7857251A21}" type="pres">
      <dgm:prSet presAssocID="{E4117B32-5FCF-40F0-AEA4-1D035FD4FBBC}" presName="childText" presStyleLbl="lnNode1" presStyleIdx="1" presStyleCnt="3">
        <dgm:presLayoutVars>
          <dgm:chMax val="0"/>
          <dgm:chPref val="0"/>
          <dgm:bulletEnabled val="1"/>
        </dgm:presLayoutVars>
      </dgm:prSet>
      <dgm:spPr/>
    </dgm:pt>
    <dgm:pt modelId="{D8B46B35-908B-4067-9CB4-35923C5FA3EF}" type="pres">
      <dgm:prSet presAssocID="{2DD6A13F-56D5-4BA0-9D46-D49230C7EB21}" presName="childComposite" presStyleCnt="0">
        <dgm:presLayoutVars>
          <dgm:chMax val="0"/>
          <dgm:chPref val="0"/>
        </dgm:presLayoutVars>
      </dgm:prSet>
      <dgm:spPr/>
    </dgm:pt>
    <dgm:pt modelId="{900BC8F7-CDCA-4BB8-9392-104508AB57D0}" type="pres">
      <dgm:prSet presAssocID="{2DD6A13F-56D5-4BA0-9D46-D49230C7EB21}" presName="Image" presStyleLbl="node1" presStyleIdx="2" presStyleCnt="3"/>
      <dgm:spPr>
        <a:blipFill rotWithShape="1">
          <a:blip xmlns:r="http://schemas.openxmlformats.org/officeDocument/2006/relationships" r:embed="rId3"/>
          <a:srcRect/>
          <a:stretch>
            <a:fillRect l="-26000" r="-26000"/>
          </a:stretch>
        </a:blipFill>
      </dgm:spPr>
    </dgm:pt>
    <dgm:pt modelId="{058A489B-E5D6-4B4C-8B2D-B5B56E09C4BB}" type="pres">
      <dgm:prSet presAssocID="{2DD6A13F-56D5-4BA0-9D46-D49230C7EB21}" presName="childText" presStyleLbl="lnNode1" presStyleIdx="2" presStyleCnt="3">
        <dgm:presLayoutVars>
          <dgm:chMax val="0"/>
          <dgm:chPref val="0"/>
          <dgm:bulletEnabled val="1"/>
        </dgm:presLayoutVars>
      </dgm:prSet>
      <dgm:spPr/>
    </dgm:pt>
  </dgm:ptLst>
  <dgm:cxnLst>
    <dgm:cxn modelId="{9B022932-2255-4FC1-B5B4-0BD6A59C0D8E}" type="presOf" srcId="{E4117B32-5FCF-40F0-AEA4-1D035FD4FBBC}" destId="{6D54D9CC-D0F5-4922-9C5E-5C7857251A21}" srcOrd="0" destOrd="0" presId="urn:microsoft.com/office/officeart/2008/layout/PictureAccentList"/>
    <dgm:cxn modelId="{02B75A45-3D46-4037-B2BB-B01F5A165BC0}" srcId="{3F5E1FC8-EB02-41EE-BA05-0D509C72F1DE}" destId="{E4117B32-5FCF-40F0-AEA4-1D035FD4FBBC}" srcOrd="1" destOrd="0" parTransId="{1257B3A5-1EAB-430E-A38E-67B35E985D8E}" sibTransId="{8312BBB7-E683-4CA8-8152-47E336A04FDF}"/>
    <dgm:cxn modelId="{A38EDB69-4B1C-46CE-A971-CD2B46D5F358}" type="presOf" srcId="{2DD6A13F-56D5-4BA0-9D46-D49230C7EB21}" destId="{058A489B-E5D6-4B4C-8B2D-B5B56E09C4BB}" srcOrd="0" destOrd="0" presId="urn:microsoft.com/office/officeart/2008/layout/PictureAccentList"/>
    <dgm:cxn modelId="{4A628776-1A69-4D5A-8388-5948B91C5657}" type="presOf" srcId="{17318A1A-A359-489D-B337-F06451954DE9}" destId="{399FCEA8-D95A-4FC1-B075-AA6A7F38F2D9}" srcOrd="0" destOrd="0" presId="urn:microsoft.com/office/officeart/2008/layout/PictureAccentList"/>
    <dgm:cxn modelId="{215F3B9B-7AFB-45D0-9903-4634673C1712}" srcId="{17318A1A-A359-489D-B337-F06451954DE9}" destId="{3F5E1FC8-EB02-41EE-BA05-0D509C72F1DE}" srcOrd="0" destOrd="0" parTransId="{E79E3B72-130A-4DEF-AED8-F5D3BFDECE4E}" sibTransId="{8DBC493E-C487-4474-8E4D-11F96745AC2E}"/>
    <dgm:cxn modelId="{07F3899D-C078-4CC7-8786-26FD6B912F2A}" srcId="{3F5E1FC8-EB02-41EE-BA05-0D509C72F1DE}" destId="{2DD6A13F-56D5-4BA0-9D46-D49230C7EB21}" srcOrd="2" destOrd="0" parTransId="{9886369C-6230-46A0-8B6F-A7F5FFAB43C3}" sibTransId="{1C1066C7-2E74-4409-A107-36ABB98BC66C}"/>
    <dgm:cxn modelId="{FF7EB9A9-4EDD-4C01-A733-EDE93F3F3809}" type="presOf" srcId="{3F5E1FC8-EB02-41EE-BA05-0D509C72F1DE}" destId="{0373C460-91EE-449E-B955-93D6732BED25}" srcOrd="0" destOrd="0" presId="urn:microsoft.com/office/officeart/2008/layout/PictureAccentList"/>
    <dgm:cxn modelId="{B6E67ABD-AAC3-45E6-BFFE-BD324193243E}" type="presOf" srcId="{9E758A44-21CA-4B21-AA78-0BAF77D9FB5B}" destId="{FC8A1366-7C0D-46AC-B63B-CFE03C8D4189}" srcOrd="0" destOrd="0" presId="urn:microsoft.com/office/officeart/2008/layout/PictureAccentList"/>
    <dgm:cxn modelId="{7A763BF5-6702-45CC-B069-5F7CE6790696}" srcId="{3F5E1FC8-EB02-41EE-BA05-0D509C72F1DE}" destId="{9E758A44-21CA-4B21-AA78-0BAF77D9FB5B}" srcOrd="0" destOrd="0" parTransId="{C1A815B8-3229-4325-B55E-D20DE3C09E15}" sibTransId="{0D3AE689-E3BC-4488-A345-4125E1AB6F0E}"/>
    <dgm:cxn modelId="{0D3586EB-A61D-46EC-A1C7-D1289C635151}" type="presParOf" srcId="{399FCEA8-D95A-4FC1-B075-AA6A7F38F2D9}" destId="{870DA56B-3B10-48E3-A5F2-410D0E1E5F93}" srcOrd="0" destOrd="0" presId="urn:microsoft.com/office/officeart/2008/layout/PictureAccentList"/>
    <dgm:cxn modelId="{D0CCFA4B-45CD-4CF1-96B6-608DE29C8F2D}" type="presParOf" srcId="{870DA56B-3B10-48E3-A5F2-410D0E1E5F93}" destId="{418917F0-4F68-4BE6-BAF3-D14DC65A226C}" srcOrd="0" destOrd="0" presId="urn:microsoft.com/office/officeart/2008/layout/PictureAccentList"/>
    <dgm:cxn modelId="{69418679-1116-4ECF-8014-3E0363334818}" type="presParOf" srcId="{418917F0-4F68-4BE6-BAF3-D14DC65A226C}" destId="{0373C460-91EE-449E-B955-93D6732BED25}" srcOrd="0" destOrd="0" presId="urn:microsoft.com/office/officeart/2008/layout/PictureAccentList"/>
    <dgm:cxn modelId="{00ED4DD5-41F2-48FA-991D-1B12AB4A66A0}" type="presParOf" srcId="{870DA56B-3B10-48E3-A5F2-410D0E1E5F93}" destId="{23598F53-0463-4169-B2A0-FE879BAAC586}" srcOrd="1" destOrd="0" presId="urn:microsoft.com/office/officeart/2008/layout/PictureAccentList"/>
    <dgm:cxn modelId="{5D9FCFE8-84CD-444B-88C6-A846EA6AC769}" type="presParOf" srcId="{23598F53-0463-4169-B2A0-FE879BAAC586}" destId="{952252A9-B5B7-4558-AEA6-397258A9482D}" srcOrd="0" destOrd="0" presId="urn:microsoft.com/office/officeart/2008/layout/PictureAccentList"/>
    <dgm:cxn modelId="{471F2A12-70BD-4094-A3FE-156DFEBDB673}" type="presParOf" srcId="{952252A9-B5B7-4558-AEA6-397258A9482D}" destId="{B45FB9D8-338F-4FE5-A27B-A8655939CD41}" srcOrd="0" destOrd="0" presId="urn:microsoft.com/office/officeart/2008/layout/PictureAccentList"/>
    <dgm:cxn modelId="{C8722DB3-EA21-46F9-85CD-13E6910CC77E}" type="presParOf" srcId="{952252A9-B5B7-4558-AEA6-397258A9482D}" destId="{FC8A1366-7C0D-46AC-B63B-CFE03C8D4189}" srcOrd="1" destOrd="0" presId="urn:microsoft.com/office/officeart/2008/layout/PictureAccentList"/>
    <dgm:cxn modelId="{0B87E762-2780-4F59-A9CA-F071F014E7D1}" type="presParOf" srcId="{23598F53-0463-4169-B2A0-FE879BAAC586}" destId="{257F020D-2B27-46D2-9A12-EB7329917F7B}" srcOrd="1" destOrd="0" presId="urn:microsoft.com/office/officeart/2008/layout/PictureAccentList"/>
    <dgm:cxn modelId="{C6BA575F-8036-463E-AC2F-93E217AA0021}" type="presParOf" srcId="{257F020D-2B27-46D2-9A12-EB7329917F7B}" destId="{46CECF30-F487-4F58-9CDB-41579DB4D12B}" srcOrd="0" destOrd="0" presId="urn:microsoft.com/office/officeart/2008/layout/PictureAccentList"/>
    <dgm:cxn modelId="{FB614658-EA7F-453B-BE49-8A004921CCDA}" type="presParOf" srcId="{257F020D-2B27-46D2-9A12-EB7329917F7B}" destId="{6D54D9CC-D0F5-4922-9C5E-5C7857251A21}" srcOrd="1" destOrd="0" presId="urn:microsoft.com/office/officeart/2008/layout/PictureAccentList"/>
    <dgm:cxn modelId="{71AAE2C0-3F9A-4C74-ADED-E63DEBAEB652}" type="presParOf" srcId="{23598F53-0463-4169-B2A0-FE879BAAC586}" destId="{D8B46B35-908B-4067-9CB4-35923C5FA3EF}" srcOrd="2" destOrd="0" presId="urn:microsoft.com/office/officeart/2008/layout/PictureAccentList"/>
    <dgm:cxn modelId="{E3E1E2BD-14E9-4CD0-B2D4-A537372AF67E}" type="presParOf" srcId="{D8B46B35-908B-4067-9CB4-35923C5FA3EF}" destId="{900BC8F7-CDCA-4BB8-9392-104508AB57D0}" srcOrd="0" destOrd="0" presId="urn:microsoft.com/office/officeart/2008/layout/PictureAccentList"/>
    <dgm:cxn modelId="{22F10AC4-9751-442B-96D1-209DD06353B9}" type="presParOf" srcId="{D8B46B35-908B-4067-9CB4-35923C5FA3EF}" destId="{058A489B-E5D6-4B4C-8B2D-B5B56E09C4BB}"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7318A1A-A359-489D-B337-F06451954DE9}"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3F5E1FC8-EB02-41EE-BA05-0D509C72F1DE}">
      <dgm:prSet phldrT="[Text]"/>
      <dgm:spPr/>
      <dgm:t>
        <a:bodyPr/>
        <a:lstStyle/>
        <a:p>
          <a:r>
            <a:rPr lang="en-US" dirty="0"/>
            <a:t>A Healthy Respect for God’s Sovereignty Means:</a:t>
          </a:r>
        </a:p>
      </dgm:t>
    </dgm:pt>
    <dgm:pt modelId="{E79E3B72-130A-4DEF-AED8-F5D3BFDECE4E}" type="parTrans" cxnId="{215F3B9B-7AFB-45D0-9903-4634673C1712}">
      <dgm:prSet/>
      <dgm:spPr/>
      <dgm:t>
        <a:bodyPr/>
        <a:lstStyle/>
        <a:p>
          <a:endParaRPr lang="en-US"/>
        </a:p>
      </dgm:t>
    </dgm:pt>
    <dgm:pt modelId="{8DBC493E-C487-4474-8E4D-11F96745AC2E}" type="sibTrans" cxnId="{215F3B9B-7AFB-45D0-9903-4634673C1712}">
      <dgm:prSet/>
      <dgm:spPr/>
      <dgm:t>
        <a:bodyPr/>
        <a:lstStyle/>
        <a:p>
          <a:endParaRPr lang="en-US"/>
        </a:p>
      </dgm:t>
    </dgm:pt>
    <dgm:pt modelId="{9E758A44-21CA-4B21-AA78-0BAF77D9FB5B}">
      <dgm:prSet phldrT="[Text]"/>
      <dgm:spPr/>
      <dgm:t>
        <a:bodyPr/>
        <a:lstStyle/>
        <a:p>
          <a:r>
            <a:rPr lang="en-US" dirty="0"/>
            <a:t>Understanding today’s world in light of God’s history &amp; God’s prophecy.</a:t>
          </a:r>
        </a:p>
      </dgm:t>
    </dgm:pt>
    <dgm:pt modelId="{C1A815B8-3229-4325-B55E-D20DE3C09E15}" type="parTrans" cxnId="{7A763BF5-6702-45CC-B069-5F7CE6790696}">
      <dgm:prSet/>
      <dgm:spPr/>
      <dgm:t>
        <a:bodyPr/>
        <a:lstStyle/>
        <a:p>
          <a:endParaRPr lang="en-US"/>
        </a:p>
      </dgm:t>
    </dgm:pt>
    <dgm:pt modelId="{0D3AE689-E3BC-4488-A345-4125E1AB6F0E}" type="sibTrans" cxnId="{7A763BF5-6702-45CC-B069-5F7CE6790696}">
      <dgm:prSet/>
      <dgm:spPr/>
      <dgm:t>
        <a:bodyPr/>
        <a:lstStyle/>
        <a:p>
          <a:endParaRPr lang="en-US"/>
        </a:p>
      </dgm:t>
    </dgm:pt>
    <dgm:pt modelId="{E4117B32-5FCF-40F0-AEA4-1D035FD4FBBC}">
      <dgm:prSet phldrT="[Text]"/>
      <dgm:spPr/>
      <dgm:t>
        <a:bodyPr/>
        <a:lstStyle/>
        <a:p>
          <a:r>
            <a:rPr lang="en-US" dirty="0"/>
            <a:t>Deepening a relationship with God means “all things work together for good”</a:t>
          </a:r>
        </a:p>
      </dgm:t>
    </dgm:pt>
    <dgm:pt modelId="{1257B3A5-1EAB-430E-A38E-67B35E985D8E}" type="parTrans" cxnId="{02B75A45-3D46-4037-B2BB-B01F5A165BC0}">
      <dgm:prSet/>
      <dgm:spPr/>
      <dgm:t>
        <a:bodyPr/>
        <a:lstStyle/>
        <a:p>
          <a:endParaRPr lang="en-US"/>
        </a:p>
      </dgm:t>
    </dgm:pt>
    <dgm:pt modelId="{8312BBB7-E683-4CA8-8152-47E336A04FDF}" type="sibTrans" cxnId="{02B75A45-3D46-4037-B2BB-B01F5A165BC0}">
      <dgm:prSet/>
      <dgm:spPr/>
      <dgm:t>
        <a:bodyPr/>
        <a:lstStyle/>
        <a:p>
          <a:endParaRPr lang="en-US"/>
        </a:p>
      </dgm:t>
    </dgm:pt>
    <dgm:pt modelId="{2DD6A13F-56D5-4BA0-9D46-D49230C7EB21}">
      <dgm:prSet phldrT="[Text]"/>
      <dgm:spPr/>
      <dgm:t>
        <a:bodyPr/>
        <a:lstStyle/>
        <a:p>
          <a:r>
            <a:rPr lang="en-US" dirty="0"/>
            <a:t>Affirming / respecting / promoting human freedom.</a:t>
          </a:r>
        </a:p>
      </dgm:t>
    </dgm:pt>
    <dgm:pt modelId="{9886369C-6230-46A0-8B6F-A7F5FFAB43C3}" type="parTrans" cxnId="{07F3899D-C078-4CC7-8786-26FD6B912F2A}">
      <dgm:prSet/>
      <dgm:spPr/>
      <dgm:t>
        <a:bodyPr/>
        <a:lstStyle/>
        <a:p>
          <a:endParaRPr lang="en-US"/>
        </a:p>
      </dgm:t>
    </dgm:pt>
    <dgm:pt modelId="{1C1066C7-2E74-4409-A107-36ABB98BC66C}" type="sibTrans" cxnId="{07F3899D-C078-4CC7-8786-26FD6B912F2A}">
      <dgm:prSet/>
      <dgm:spPr/>
      <dgm:t>
        <a:bodyPr/>
        <a:lstStyle/>
        <a:p>
          <a:endParaRPr lang="en-US"/>
        </a:p>
      </dgm:t>
    </dgm:pt>
    <dgm:pt modelId="{399FCEA8-D95A-4FC1-B075-AA6A7F38F2D9}" type="pres">
      <dgm:prSet presAssocID="{17318A1A-A359-489D-B337-F06451954DE9}" presName="layout" presStyleCnt="0">
        <dgm:presLayoutVars>
          <dgm:chMax/>
          <dgm:chPref/>
          <dgm:dir/>
          <dgm:animOne val="branch"/>
          <dgm:animLvl val="lvl"/>
          <dgm:resizeHandles/>
        </dgm:presLayoutVars>
      </dgm:prSet>
      <dgm:spPr/>
    </dgm:pt>
    <dgm:pt modelId="{870DA56B-3B10-48E3-A5F2-410D0E1E5F93}" type="pres">
      <dgm:prSet presAssocID="{3F5E1FC8-EB02-41EE-BA05-0D509C72F1DE}" presName="root" presStyleCnt="0">
        <dgm:presLayoutVars>
          <dgm:chMax/>
          <dgm:chPref val="4"/>
        </dgm:presLayoutVars>
      </dgm:prSet>
      <dgm:spPr/>
    </dgm:pt>
    <dgm:pt modelId="{418917F0-4F68-4BE6-BAF3-D14DC65A226C}" type="pres">
      <dgm:prSet presAssocID="{3F5E1FC8-EB02-41EE-BA05-0D509C72F1DE}" presName="rootComposite" presStyleCnt="0">
        <dgm:presLayoutVars/>
      </dgm:prSet>
      <dgm:spPr/>
    </dgm:pt>
    <dgm:pt modelId="{0373C460-91EE-449E-B955-93D6732BED25}" type="pres">
      <dgm:prSet presAssocID="{3F5E1FC8-EB02-41EE-BA05-0D509C72F1DE}" presName="rootText" presStyleLbl="node0" presStyleIdx="0" presStyleCnt="1">
        <dgm:presLayoutVars>
          <dgm:chMax/>
          <dgm:chPref val="4"/>
        </dgm:presLayoutVars>
      </dgm:prSet>
      <dgm:spPr/>
    </dgm:pt>
    <dgm:pt modelId="{23598F53-0463-4169-B2A0-FE879BAAC586}" type="pres">
      <dgm:prSet presAssocID="{3F5E1FC8-EB02-41EE-BA05-0D509C72F1DE}" presName="childShape" presStyleCnt="0">
        <dgm:presLayoutVars>
          <dgm:chMax val="0"/>
          <dgm:chPref val="0"/>
        </dgm:presLayoutVars>
      </dgm:prSet>
      <dgm:spPr/>
    </dgm:pt>
    <dgm:pt modelId="{952252A9-B5B7-4558-AEA6-397258A9482D}" type="pres">
      <dgm:prSet presAssocID="{9E758A44-21CA-4B21-AA78-0BAF77D9FB5B}" presName="childComposite" presStyleCnt="0">
        <dgm:presLayoutVars>
          <dgm:chMax val="0"/>
          <dgm:chPref val="0"/>
        </dgm:presLayoutVars>
      </dgm:prSet>
      <dgm:spPr/>
    </dgm:pt>
    <dgm:pt modelId="{B45FB9D8-338F-4FE5-A27B-A8655939CD41}" type="pres">
      <dgm:prSet presAssocID="{9E758A44-21CA-4B21-AA78-0BAF77D9FB5B}" presName="Image" presStyleLbl="node1" presStyleIdx="0" presStyleCnt="3"/>
      <dgm:spPr/>
    </dgm:pt>
    <dgm:pt modelId="{FC8A1366-7C0D-46AC-B63B-CFE03C8D4189}" type="pres">
      <dgm:prSet presAssocID="{9E758A44-21CA-4B21-AA78-0BAF77D9FB5B}" presName="childText" presStyleLbl="lnNode1" presStyleIdx="0" presStyleCnt="3">
        <dgm:presLayoutVars>
          <dgm:chMax val="0"/>
          <dgm:chPref val="0"/>
          <dgm:bulletEnabled val="1"/>
        </dgm:presLayoutVars>
      </dgm:prSet>
      <dgm:spPr/>
    </dgm:pt>
    <dgm:pt modelId="{257F020D-2B27-46D2-9A12-EB7329917F7B}" type="pres">
      <dgm:prSet presAssocID="{E4117B32-5FCF-40F0-AEA4-1D035FD4FBBC}" presName="childComposite" presStyleCnt="0">
        <dgm:presLayoutVars>
          <dgm:chMax val="0"/>
          <dgm:chPref val="0"/>
        </dgm:presLayoutVars>
      </dgm:prSet>
      <dgm:spPr/>
    </dgm:pt>
    <dgm:pt modelId="{46CECF30-F487-4F58-9CDB-41579DB4D12B}" type="pres">
      <dgm:prSet presAssocID="{E4117B32-5FCF-40F0-AEA4-1D035FD4FBBC}" presName="Image" presStyleLbl="node1" presStyleIdx="1" presStyleCnt="3"/>
      <dgm:spPr/>
    </dgm:pt>
    <dgm:pt modelId="{6D54D9CC-D0F5-4922-9C5E-5C7857251A21}" type="pres">
      <dgm:prSet presAssocID="{E4117B32-5FCF-40F0-AEA4-1D035FD4FBBC}" presName="childText" presStyleLbl="lnNode1" presStyleIdx="1" presStyleCnt="3">
        <dgm:presLayoutVars>
          <dgm:chMax val="0"/>
          <dgm:chPref val="0"/>
          <dgm:bulletEnabled val="1"/>
        </dgm:presLayoutVars>
      </dgm:prSet>
      <dgm:spPr/>
    </dgm:pt>
    <dgm:pt modelId="{D8B46B35-908B-4067-9CB4-35923C5FA3EF}" type="pres">
      <dgm:prSet presAssocID="{2DD6A13F-56D5-4BA0-9D46-D49230C7EB21}" presName="childComposite" presStyleCnt="0">
        <dgm:presLayoutVars>
          <dgm:chMax val="0"/>
          <dgm:chPref val="0"/>
        </dgm:presLayoutVars>
      </dgm:prSet>
      <dgm:spPr/>
    </dgm:pt>
    <dgm:pt modelId="{900BC8F7-CDCA-4BB8-9392-104508AB57D0}" type="pres">
      <dgm:prSet presAssocID="{2DD6A13F-56D5-4BA0-9D46-D49230C7EB21}" presName="Image" presStyleLbl="node1" presStyleIdx="2" presStyleCnt="3"/>
      <dgm:spPr/>
    </dgm:pt>
    <dgm:pt modelId="{058A489B-E5D6-4B4C-8B2D-B5B56E09C4BB}" type="pres">
      <dgm:prSet presAssocID="{2DD6A13F-56D5-4BA0-9D46-D49230C7EB21}" presName="childText" presStyleLbl="lnNode1" presStyleIdx="2" presStyleCnt="3">
        <dgm:presLayoutVars>
          <dgm:chMax val="0"/>
          <dgm:chPref val="0"/>
          <dgm:bulletEnabled val="1"/>
        </dgm:presLayoutVars>
      </dgm:prSet>
      <dgm:spPr/>
    </dgm:pt>
  </dgm:ptLst>
  <dgm:cxnLst>
    <dgm:cxn modelId="{9B022932-2255-4FC1-B5B4-0BD6A59C0D8E}" type="presOf" srcId="{E4117B32-5FCF-40F0-AEA4-1D035FD4FBBC}" destId="{6D54D9CC-D0F5-4922-9C5E-5C7857251A21}" srcOrd="0" destOrd="0" presId="urn:microsoft.com/office/officeart/2008/layout/PictureAccentList"/>
    <dgm:cxn modelId="{02B75A45-3D46-4037-B2BB-B01F5A165BC0}" srcId="{3F5E1FC8-EB02-41EE-BA05-0D509C72F1DE}" destId="{E4117B32-5FCF-40F0-AEA4-1D035FD4FBBC}" srcOrd="1" destOrd="0" parTransId="{1257B3A5-1EAB-430E-A38E-67B35E985D8E}" sibTransId="{8312BBB7-E683-4CA8-8152-47E336A04FDF}"/>
    <dgm:cxn modelId="{A38EDB69-4B1C-46CE-A971-CD2B46D5F358}" type="presOf" srcId="{2DD6A13F-56D5-4BA0-9D46-D49230C7EB21}" destId="{058A489B-E5D6-4B4C-8B2D-B5B56E09C4BB}" srcOrd="0" destOrd="0" presId="urn:microsoft.com/office/officeart/2008/layout/PictureAccentList"/>
    <dgm:cxn modelId="{4A628776-1A69-4D5A-8388-5948B91C5657}" type="presOf" srcId="{17318A1A-A359-489D-B337-F06451954DE9}" destId="{399FCEA8-D95A-4FC1-B075-AA6A7F38F2D9}" srcOrd="0" destOrd="0" presId="urn:microsoft.com/office/officeart/2008/layout/PictureAccentList"/>
    <dgm:cxn modelId="{215F3B9B-7AFB-45D0-9903-4634673C1712}" srcId="{17318A1A-A359-489D-B337-F06451954DE9}" destId="{3F5E1FC8-EB02-41EE-BA05-0D509C72F1DE}" srcOrd="0" destOrd="0" parTransId="{E79E3B72-130A-4DEF-AED8-F5D3BFDECE4E}" sibTransId="{8DBC493E-C487-4474-8E4D-11F96745AC2E}"/>
    <dgm:cxn modelId="{07F3899D-C078-4CC7-8786-26FD6B912F2A}" srcId="{3F5E1FC8-EB02-41EE-BA05-0D509C72F1DE}" destId="{2DD6A13F-56D5-4BA0-9D46-D49230C7EB21}" srcOrd="2" destOrd="0" parTransId="{9886369C-6230-46A0-8B6F-A7F5FFAB43C3}" sibTransId="{1C1066C7-2E74-4409-A107-36ABB98BC66C}"/>
    <dgm:cxn modelId="{FF7EB9A9-4EDD-4C01-A733-EDE93F3F3809}" type="presOf" srcId="{3F5E1FC8-EB02-41EE-BA05-0D509C72F1DE}" destId="{0373C460-91EE-449E-B955-93D6732BED25}" srcOrd="0" destOrd="0" presId="urn:microsoft.com/office/officeart/2008/layout/PictureAccentList"/>
    <dgm:cxn modelId="{B6E67ABD-AAC3-45E6-BFFE-BD324193243E}" type="presOf" srcId="{9E758A44-21CA-4B21-AA78-0BAF77D9FB5B}" destId="{FC8A1366-7C0D-46AC-B63B-CFE03C8D4189}" srcOrd="0" destOrd="0" presId="urn:microsoft.com/office/officeart/2008/layout/PictureAccentList"/>
    <dgm:cxn modelId="{7A763BF5-6702-45CC-B069-5F7CE6790696}" srcId="{3F5E1FC8-EB02-41EE-BA05-0D509C72F1DE}" destId="{9E758A44-21CA-4B21-AA78-0BAF77D9FB5B}" srcOrd="0" destOrd="0" parTransId="{C1A815B8-3229-4325-B55E-D20DE3C09E15}" sibTransId="{0D3AE689-E3BC-4488-A345-4125E1AB6F0E}"/>
    <dgm:cxn modelId="{0D3586EB-A61D-46EC-A1C7-D1289C635151}" type="presParOf" srcId="{399FCEA8-D95A-4FC1-B075-AA6A7F38F2D9}" destId="{870DA56B-3B10-48E3-A5F2-410D0E1E5F93}" srcOrd="0" destOrd="0" presId="urn:microsoft.com/office/officeart/2008/layout/PictureAccentList"/>
    <dgm:cxn modelId="{D0CCFA4B-45CD-4CF1-96B6-608DE29C8F2D}" type="presParOf" srcId="{870DA56B-3B10-48E3-A5F2-410D0E1E5F93}" destId="{418917F0-4F68-4BE6-BAF3-D14DC65A226C}" srcOrd="0" destOrd="0" presId="urn:microsoft.com/office/officeart/2008/layout/PictureAccentList"/>
    <dgm:cxn modelId="{69418679-1116-4ECF-8014-3E0363334818}" type="presParOf" srcId="{418917F0-4F68-4BE6-BAF3-D14DC65A226C}" destId="{0373C460-91EE-449E-B955-93D6732BED25}" srcOrd="0" destOrd="0" presId="urn:microsoft.com/office/officeart/2008/layout/PictureAccentList"/>
    <dgm:cxn modelId="{00ED4DD5-41F2-48FA-991D-1B12AB4A66A0}" type="presParOf" srcId="{870DA56B-3B10-48E3-A5F2-410D0E1E5F93}" destId="{23598F53-0463-4169-B2A0-FE879BAAC586}" srcOrd="1" destOrd="0" presId="urn:microsoft.com/office/officeart/2008/layout/PictureAccentList"/>
    <dgm:cxn modelId="{5D9FCFE8-84CD-444B-88C6-A846EA6AC769}" type="presParOf" srcId="{23598F53-0463-4169-B2A0-FE879BAAC586}" destId="{952252A9-B5B7-4558-AEA6-397258A9482D}" srcOrd="0" destOrd="0" presId="urn:microsoft.com/office/officeart/2008/layout/PictureAccentList"/>
    <dgm:cxn modelId="{471F2A12-70BD-4094-A3FE-156DFEBDB673}" type="presParOf" srcId="{952252A9-B5B7-4558-AEA6-397258A9482D}" destId="{B45FB9D8-338F-4FE5-A27B-A8655939CD41}" srcOrd="0" destOrd="0" presId="urn:microsoft.com/office/officeart/2008/layout/PictureAccentList"/>
    <dgm:cxn modelId="{C8722DB3-EA21-46F9-85CD-13E6910CC77E}" type="presParOf" srcId="{952252A9-B5B7-4558-AEA6-397258A9482D}" destId="{FC8A1366-7C0D-46AC-B63B-CFE03C8D4189}" srcOrd="1" destOrd="0" presId="urn:microsoft.com/office/officeart/2008/layout/PictureAccentList"/>
    <dgm:cxn modelId="{0B87E762-2780-4F59-A9CA-F071F014E7D1}" type="presParOf" srcId="{23598F53-0463-4169-B2A0-FE879BAAC586}" destId="{257F020D-2B27-46D2-9A12-EB7329917F7B}" srcOrd="1" destOrd="0" presId="urn:microsoft.com/office/officeart/2008/layout/PictureAccentList"/>
    <dgm:cxn modelId="{C6BA575F-8036-463E-AC2F-93E217AA0021}" type="presParOf" srcId="{257F020D-2B27-46D2-9A12-EB7329917F7B}" destId="{46CECF30-F487-4F58-9CDB-41579DB4D12B}" srcOrd="0" destOrd="0" presId="urn:microsoft.com/office/officeart/2008/layout/PictureAccentList"/>
    <dgm:cxn modelId="{FB614658-EA7F-453B-BE49-8A004921CCDA}" type="presParOf" srcId="{257F020D-2B27-46D2-9A12-EB7329917F7B}" destId="{6D54D9CC-D0F5-4922-9C5E-5C7857251A21}" srcOrd="1" destOrd="0" presId="urn:microsoft.com/office/officeart/2008/layout/PictureAccentList"/>
    <dgm:cxn modelId="{71AAE2C0-3F9A-4C74-ADED-E63DEBAEB652}" type="presParOf" srcId="{23598F53-0463-4169-B2A0-FE879BAAC586}" destId="{D8B46B35-908B-4067-9CB4-35923C5FA3EF}" srcOrd="2" destOrd="0" presId="urn:microsoft.com/office/officeart/2008/layout/PictureAccentList"/>
    <dgm:cxn modelId="{E3E1E2BD-14E9-4CD0-B2D4-A537372AF67E}" type="presParOf" srcId="{D8B46B35-908B-4067-9CB4-35923C5FA3EF}" destId="{900BC8F7-CDCA-4BB8-9392-104508AB57D0}" srcOrd="0" destOrd="0" presId="urn:microsoft.com/office/officeart/2008/layout/PictureAccentList"/>
    <dgm:cxn modelId="{22F10AC4-9751-442B-96D1-209DD06353B9}" type="presParOf" srcId="{D8B46B35-908B-4067-9CB4-35923C5FA3EF}" destId="{058A489B-E5D6-4B4C-8B2D-B5B56E09C4BB}"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182431D-1B0B-41BC-93D9-240C146E006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EA6375A8-40C8-45F7-8146-4F99A5A05F8A}">
      <dgm:prSet/>
      <dgm:spPr/>
      <dgm:t>
        <a:bodyPr/>
        <a:lstStyle/>
        <a:p>
          <a:r>
            <a:rPr lang="en-US" b="1"/>
            <a:t>What We Have Seen</a:t>
          </a:r>
          <a:endParaRPr lang="en-US"/>
        </a:p>
      </dgm:t>
    </dgm:pt>
    <dgm:pt modelId="{AB89573F-239E-47C6-9E36-7FAB170528E1}" type="parTrans" cxnId="{C15404F7-3B7A-4941-95D3-4E3C0B7CF288}">
      <dgm:prSet/>
      <dgm:spPr/>
      <dgm:t>
        <a:bodyPr/>
        <a:lstStyle/>
        <a:p>
          <a:endParaRPr lang="en-US"/>
        </a:p>
      </dgm:t>
    </dgm:pt>
    <dgm:pt modelId="{91141CFA-CCFF-43C1-9015-BCD718FBFF11}" type="sibTrans" cxnId="{C15404F7-3B7A-4941-95D3-4E3C0B7CF288}">
      <dgm:prSet/>
      <dgm:spPr/>
      <dgm:t>
        <a:bodyPr/>
        <a:lstStyle/>
        <a:p>
          <a:endParaRPr lang="en-US"/>
        </a:p>
      </dgm:t>
    </dgm:pt>
    <dgm:pt modelId="{1CC9A5B0-096A-45A9-87FB-29FCB44CEC0A}">
      <dgm:prSet/>
      <dgm:spPr/>
      <dgm:t>
        <a:bodyPr/>
        <a:lstStyle/>
        <a:p>
          <a:r>
            <a:rPr lang="en-US" b="1" dirty="0"/>
            <a:t>Romans 8:28 </a:t>
          </a:r>
          <a:r>
            <a:rPr lang="en-US" dirty="0"/>
            <a:t>We know that all things work together for the good of those who love God…</a:t>
          </a:r>
        </a:p>
      </dgm:t>
    </dgm:pt>
    <dgm:pt modelId="{1478A1EA-EBC0-4384-B39D-BC2F70541841}" type="parTrans" cxnId="{8F349834-AFD7-441C-9269-68F790D6EC40}">
      <dgm:prSet/>
      <dgm:spPr/>
      <dgm:t>
        <a:bodyPr/>
        <a:lstStyle/>
        <a:p>
          <a:endParaRPr lang="en-US"/>
        </a:p>
      </dgm:t>
    </dgm:pt>
    <dgm:pt modelId="{CB7B2056-50E0-498A-A93B-69A08ADB752A}" type="sibTrans" cxnId="{8F349834-AFD7-441C-9269-68F790D6EC40}">
      <dgm:prSet/>
      <dgm:spPr/>
      <dgm:t>
        <a:bodyPr/>
        <a:lstStyle/>
        <a:p>
          <a:endParaRPr lang="en-US"/>
        </a:p>
      </dgm:t>
    </dgm:pt>
    <dgm:pt modelId="{18B9036C-24B1-4857-AA13-3D4751ABAC4A}">
      <dgm:prSet/>
      <dgm:spPr/>
      <dgm:t>
        <a:bodyPr/>
        <a:lstStyle/>
        <a:p>
          <a:r>
            <a:rPr lang="en-US" b="1" dirty="0"/>
            <a:t>Romans 8:36-37 </a:t>
          </a:r>
          <a:r>
            <a:rPr lang="en-US" dirty="0"/>
            <a:t>…But in all these things </a:t>
          </a:r>
          <a:r>
            <a:rPr lang="en-US" i="1" u="sng" dirty="0"/>
            <a:t>we overwhelmingly conquer </a:t>
          </a:r>
          <a:r>
            <a:rPr lang="en-US" dirty="0"/>
            <a:t>through Him who loved us. </a:t>
          </a:r>
        </a:p>
      </dgm:t>
    </dgm:pt>
    <dgm:pt modelId="{D46593BE-7A46-4226-A893-6AA039468395}" type="parTrans" cxnId="{D0F7191A-4746-4023-B1E6-1C1B48B67522}">
      <dgm:prSet/>
      <dgm:spPr/>
      <dgm:t>
        <a:bodyPr/>
        <a:lstStyle/>
        <a:p>
          <a:endParaRPr lang="en-US"/>
        </a:p>
      </dgm:t>
    </dgm:pt>
    <dgm:pt modelId="{2FE80B66-FB94-45F5-AEE3-CFA0E0D32FE1}" type="sibTrans" cxnId="{D0F7191A-4746-4023-B1E6-1C1B48B67522}">
      <dgm:prSet/>
      <dgm:spPr/>
      <dgm:t>
        <a:bodyPr/>
        <a:lstStyle/>
        <a:p>
          <a:endParaRPr lang="en-US"/>
        </a:p>
      </dgm:t>
    </dgm:pt>
    <dgm:pt modelId="{507CF35C-208C-4A2D-AEDA-D45139D9BC1E}" type="pres">
      <dgm:prSet presAssocID="{4182431D-1B0B-41BC-93D9-240C146E0065}" presName="theList" presStyleCnt="0">
        <dgm:presLayoutVars>
          <dgm:dir/>
          <dgm:animLvl val="lvl"/>
          <dgm:resizeHandles val="exact"/>
        </dgm:presLayoutVars>
      </dgm:prSet>
      <dgm:spPr/>
    </dgm:pt>
    <dgm:pt modelId="{5AF27D29-5A97-4A6F-BEDA-54FF325379E6}" type="pres">
      <dgm:prSet presAssocID="{EA6375A8-40C8-45F7-8146-4F99A5A05F8A}" presName="compNode" presStyleCnt="0"/>
      <dgm:spPr/>
    </dgm:pt>
    <dgm:pt modelId="{B7A9F865-7261-42B8-876C-A08100D3D99E}" type="pres">
      <dgm:prSet presAssocID="{EA6375A8-40C8-45F7-8146-4F99A5A05F8A}" presName="aNode" presStyleLbl="bgShp" presStyleIdx="0" presStyleCnt="1"/>
      <dgm:spPr/>
    </dgm:pt>
    <dgm:pt modelId="{B62AD313-35F9-4024-A5B3-1B9742310DF5}" type="pres">
      <dgm:prSet presAssocID="{EA6375A8-40C8-45F7-8146-4F99A5A05F8A}" presName="textNode" presStyleLbl="bgShp" presStyleIdx="0" presStyleCnt="1"/>
      <dgm:spPr/>
    </dgm:pt>
    <dgm:pt modelId="{4683F432-F6AB-41E6-BCD5-31E0B7A4B883}" type="pres">
      <dgm:prSet presAssocID="{EA6375A8-40C8-45F7-8146-4F99A5A05F8A}" presName="compChildNode" presStyleCnt="0"/>
      <dgm:spPr/>
    </dgm:pt>
    <dgm:pt modelId="{786943B4-1E57-4BE4-83A7-7698EB0AED9C}" type="pres">
      <dgm:prSet presAssocID="{EA6375A8-40C8-45F7-8146-4F99A5A05F8A}" presName="theInnerList" presStyleCnt="0"/>
      <dgm:spPr/>
    </dgm:pt>
    <dgm:pt modelId="{353A6EDD-0B79-43DE-A49B-23A932FAAE00}" type="pres">
      <dgm:prSet presAssocID="{1CC9A5B0-096A-45A9-87FB-29FCB44CEC0A}" presName="childNode" presStyleLbl="node1" presStyleIdx="0" presStyleCnt="2">
        <dgm:presLayoutVars>
          <dgm:bulletEnabled val="1"/>
        </dgm:presLayoutVars>
      </dgm:prSet>
      <dgm:spPr/>
    </dgm:pt>
    <dgm:pt modelId="{D9D92D6C-D7D0-4996-A983-BA960AB9661A}" type="pres">
      <dgm:prSet presAssocID="{1CC9A5B0-096A-45A9-87FB-29FCB44CEC0A}" presName="aSpace2" presStyleCnt="0"/>
      <dgm:spPr/>
    </dgm:pt>
    <dgm:pt modelId="{56B6E030-6530-49B7-BFE2-3EF4C585EC68}" type="pres">
      <dgm:prSet presAssocID="{18B9036C-24B1-4857-AA13-3D4751ABAC4A}" presName="childNode" presStyleLbl="node1" presStyleIdx="1" presStyleCnt="2">
        <dgm:presLayoutVars>
          <dgm:bulletEnabled val="1"/>
        </dgm:presLayoutVars>
      </dgm:prSet>
      <dgm:spPr/>
    </dgm:pt>
  </dgm:ptLst>
  <dgm:cxnLst>
    <dgm:cxn modelId="{D0F7191A-4746-4023-B1E6-1C1B48B67522}" srcId="{EA6375A8-40C8-45F7-8146-4F99A5A05F8A}" destId="{18B9036C-24B1-4857-AA13-3D4751ABAC4A}" srcOrd="1" destOrd="0" parTransId="{D46593BE-7A46-4226-A893-6AA039468395}" sibTransId="{2FE80B66-FB94-45F5-AEE3-CFA0E0D32FE1}"/>
    <dgm:cxn modelId="{5C934E1B-42F9-4A25-B168-3D8868819691}" type="presOf" srcId="{18B9036C-24B1-4857-AA13-3D4751ABAC4A}" destId="{56B6E030-6530-49B7-BFE2-3EF4C585EC68}" srcOrd="0" destOrd="0" presId="urn:microsoft.com/office/officeart/2005/8/layout/lProcess2"/>
    <dgm:cxn modelId="{C619D030-F946-4DA6-93A5-BF7F5090C0ED}" type="presOf" srcId="{4182431D-1B0B-41BC-93D9-240C146E0065}" destId="{507CF35C-208C-4A2D-AEDA-D45139D9BC1E}" srcOrd="0" destOrd="0" presId="urn:microsoft.com/office/officeart/2005/8/layout/lProcess2"/>
    <dgm:cxn modelId="{8F349834-AFD7-441C-9269-68F790D6EC40}" srcId="{EA6375A8-40C8-45F7-8146-4F99A5A05F8A}" destId="{1CC9A5B0-096A-45A9-87FB-29FCB44CEC0A}" srcOrd="0" destOrd="0" parTransId="{1478A1EA-EBC0-4384-B39D-BC2F70541841}" sibTransId="{CB7B2056-50E0-498A-A93B-69A08ADB752A}"/>
    <dgm:cxn modelId="{113D1556-9F2E-4029-A4B5-F5C3CA53E2A7}" type="presOf" srcId="{EA6375A8-40C8-45F7-8146-4F99A5A05F8A}" destId="{B7A9F865-7261-42B8-876C-A08100D3D99E}" srcOrd="0" destOrd="0" presId="urn:microsoft.com/office/officeart/2005/8/layout/lProcess2"/>
    <dgm:cxn modelId="{92DA65AB-0400-4DFD-839C-185838F8AD91}" type="presOf" srcId="{EA6375A8-40C8-45F7-8146-4F99A5A05F8A}" destId="{B62AD313-35F9-4024-A5B3-1B9742310DF5}" srcOrd="1" destOrd="0" presId="urn:microsoft.com/office/officeart/2005/8/layout/lProcess2"/>
    <dgm:cxn modelId="{68BEA1D9-46B4-4B39-994F-632C4739BACA}" type="presOf" srcId="{1CC9A5B0-096A-45A9-87FB-29FCB44CEC0A}" destId="{353A6EDD-0B79-43DE-A49B-23A932FAAE00}" srcOrd="0" destOrd="0" presId="urn:microsoft.com/office/officeart/2005/8/layout/lProcess2"/>
    <dgm:cxn modelId="{C15404F7-3B7A-4941-95D3-4E3C0B7CF288}" srcId="{4182431D-1B0B-41BC-93D9-240C146E0065}" destId="{EA6375A8-40C8-45F7-8146-4F99A5A05F8A}" srcOrd="0" destOrd="0" parTransId="{AB89573F-239E-47C6-9E36-7FAB170528E1}" sibTransId="{91141CFA-CCFF-43C1-9015-BCD718FBFF11}"/>
    <dgm:cxn modelId="{425F768B-D37C-4877-839E-4D5096F145CF}" type="presParOf" srcId="{507CF35C-208C-4A2D-AEDA-D45139D9BC1E}" destId="{5AF27D29-5A97-4A6F-BEDA-54FF325379E6}" srcOrd="0" destOrd="0" presId="urn:microsoft.com/office/officeart/2005/8/layout/lProcess2"/>
    <dgm:cxn modelId="{E44BAACB-04EE-46D8-AC4C-F56B0C03A7E5}" type="presParOf" srcId="{5AF27D29-5A97-4A6F-BEDA-54FF325379E6}" destId="{B7A9F865-7261-42B8-876C-A08100D3D99E}" srcOrd="0" destOrd="0" presId="urn:microsoft.com/office/officeart/2005/8/layout/lProcess2"/>
    <dgm:cxn modelId="{DAAE200F-E629-4B33-A697-334BFCA82F52}" type="presParOf" srcId="{5AF27D29-5A97-4A6F-BEDA-54FF325379E6}" destId="{B62AD313-35F9-4024-A5B3-1B9742310DF5}" srcOrd="1" destOrd="0" presId="urn:microsoft.com/office/officeart/2005/8/layout/lProcess2"/>
    <dgm:cxn modelId="{23F481D2-3AC3-417D-AEC9-B0FD0BB5113F}" type="presParOf" srcId="{5AF27D29-5A97-4A6F-BEDA-54FF325379E6}" destId="{4683F432-F6AB-41E6-BCD5-31E0B7A4B883}" srcOrd="2" destOrd="0" presId="urn:microsoft.com/office/officeart/2005/8/layout/lProcess2"/>
    <dgm:cxn modelId="{7152C944-BD03-4FF1-9B7D-D672E770BBCC}" type="presParOf" srcId="{4683F432-F6AB-41E6-BCD5-31E0B7A4B883}" destId="{786943B4-1E57-4BE4-83A7-7698EB0AED9C}" srcOrd="0" destOrd="0" presId="urn:microsoft.com/office/officeart/2005/8/layout/lProcess2"/>
    <dgm:cxn modelId="{A04663BA-8D92-4B1D-A518-21A62EEC57E3}" type="presParOf" srcId="{786943B4-1E57-4BE4-83A7-7698EB0AED9C}" destId="{353A6EDD-0B79-43DE-A49B-23A932FAAE00}" srcOrd="0" destOrd="0" presId="urn:microsoft.com/office/officeart/2005/8/layout/lProcess2"/>
    <dgm:cxn modelId="{CE4077F7-7FFA-4B93-94E5-BAF829D9C197}" type="presParOf" srcId="{786943B4-1E57-4BE4-83A7-7698EB0AED9C}" destId="{D9D92D6C-D7D0-4996-A983-BA960AB9661A}" srcOrd="1" destOrd="0" presId="urn:microsoft.com/office/officeart/2005/8/layout/lProcess2"/>
    <dgm:cxn modelId="{A458CB09-26E2-420C-9F72-1628884FEAD3}" type="presParOf" srcId="{786943B4-1E57-4BE4-83A7-7698EB0AED9C}" destId="{56B6E030-6530-49B7-BFE2-3EF4C585EC68}"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9BEFC43-9DE4-4668-8F3C-775887F499E7}" type="doc">
      <dgm:prSet loTypeId="urn:microsoft.com/office/officeart/2005/8/layout/pyramid1" loCatId="pyramid" qsTypeId="urn:microsoft.com/office/officeart/2005/8/quickstyle/3d4" qsCatId="3D" csTypeId="urn:microsoft.com/office/officeart/2005/8/colors/accent5_3" csCatId="accent5" phldr="1"/>
      <dgm:spPr/>
    </dgm:pt>
    <dgm:pt modelId="{65CC8C73-001E-4A90-B363-05ED90E0B4B5}">
      <dgm:prSet phldrT="[Text]"/>
      <dgm:spPr/>
      <dgm:t>
        <a:bodyPr/>
        <a:lstStyle/>
        <a:p>
          <a:r>
            <a:rPr lang="en-US" dirty="0"/>
            <a:t>Glorification</a:t>
          </a:r>
        </a:p>
      </dgm:t>
    </dgm:pt>
    <dgm:pt modelId="{6029832A-A1DD-49B9-9297-6669C67D605F}" type="parTrans" cxnId="{3AD62C67-D323-403F-AE5F-1A02E48CC37A}">
      <dgm:prSet/>
      <dgm:spPr/>
      <dgm:t>
        <a:bodyPr/>
        <a:lstStyle/>
        <a:p>
          <a:endParaRPr lang="en-US"/>
        </a:p>
      </dgm:t>
    </dgm:pt>
    <dgm:pt modelId="{88E21A07-637B-4B80-8B42-A1F131965E9B}" type="sibTrans" cxnId="{3AD62C67-D323-403F-AE5F-1A02E48CC37A}">
      <dgm:prSet/>
      <dgm:spPr/>
      <dgm:t>
        <a:bodyPr/>
        <a:lstStyle/>
        <a:p>
          <a:endParaRPr lang="en-US"/>
        </a:p>
      </dgm:t>
    </dgm:pt>
    <dgm:pt modelId="{C6538449-0021-4287-A58F-05C1C1A510CA}">
      <dgm:prSet phldrT="[Text]"/>
      <dgm:spPr/>
      <dgm:t>
        <a:bodyPr/>
        <a:lstStyle/>
        <a:p>
          <a:r>
            <a:rPr lang="en-US" dirty="0"/>
            <a:t>Identification</a:t>
          </a:r>
        </a:p>
      </dgm:t>
    </dgm:pt>
    <dgm:pt modelId="{0F90EBBB-7E21-48E8-A956-142710FF1E5A}" type="parTrans" cxnId="{AE028750-F280-4A02-BEAC-A8A4655C2667}">
      <dgm:prSet/>
      <dgm:spPr/>
      <dgm:t>
        <a:bodyPr/>
        <a:lstStyle/>
        <a:p>
          <a:endParaRPr lang="en-US"/>
        </a:p>
      </dgm:t>
    </dgm:pt>
    <dgm:pt modelId="{60D01F6E-43B4-477E-B7B9-AE3D64874DAA}" type="sibTrans" cxnId="{AE028750-F280-4A02-BEAC-A8A4655C2667}">
      <dgm:prSet/>
      <dgm:spPr/>
      <dgm:t>
        <a:bodyPr/>
        <a:lstStyle/>
        <a:p>
          <a:endParaRPr lang="en-US"/>
        </a:p>
      </dgm:t>
    </dgm:pt>
    <dgm:pt modelId="{3D5E6BB1-98AF-4F6F-A448-5F4A54B4CE23}">
      <dgm:prSet phldrT="[Text]"/>
      <dgm:spPr/>
      <dgm:t>
        <a:bodyPr/>
        <a:lstStyle/>
        <a:p>
          <a:r>
            <a:rPr lang="en-US" dirty="0"/>
            <a:t>Justification</a:t>
          </a:r>
        </a:p>
      </dgm:t>
    </dgm:pt>
    <dgm:pt modelId="{1E0CE367-9624-4552-97B3-40714FC2AD7D}" type="parTrans" cxnId="{C7C3EE3C-A930-4EB9-80FE-43466746797B}">
      <dgm:prSet/>
      <dgm:spPr/>
      <dgm:t>
        <a:bodyPr/>
        <a:lstStyle/>
        <a:p>
          <a:endParaRPr lang="en-US"/>
        </a:p>
      </dgm:t>
    </dgm:pt>
    <dgm:pt modelId="{12AAD65C-7E34-4550-B91B-3B801E37F987}" type="sibTrans" cxnId="{C7C3EE3C-A930-4EB9-80FE-43466746797B}">
      <dgm:prSet/>
      <dgm:spPr/>
      <dgm:t>
        <a:bodyPr/>
        <a:lstStyle/>
        <a:p>
          <a:endParaRPr lang="en-US"/>
        </a:p>
      </dgm:t>
    </dgm:pt>
    <dgm:pt modelId="{12312FA6-EED6-47BD-AA9E-F18AF213A6A5}" type="pres">
      <dgm:prSet presAssocID="{89BEFC43-9DE4-4668-8F3C-775887F499E7}" presName="Name0" presStyleCnt="0">
        <dgm:presLayoutVars>
          <dgm:dir/>
          <dgm:animLvl val="lvl"/>
          <dgm:resizeHandles val="exact"/>
        </dgm:presLayoutVars>
      </dgm:prSet>
      <dgm:spPr/>
    </dgm:pt>
    <dgm:pt modelId="{1D7506F0-673E-4EA8-A766-31303AFAECDC}" type="pres">
      <dgm:prSet presAssocID="{65CC8C73-001E-4A90-B363-05ED90E0B4B5}" presName="Name8" presStyleCnt="0"/>
      <dgm:spPr/>
    </dgm:pt>
    <dgm:pt modelId="{B2BB87EA-47DC-4EED-8711-8F94834ACD5C}" type="pres">
      <dgm:prSet presAssocID="{65CC8C73-001E-4A90-B363-05ED90E0B4B5}" presName="level" presStyleLbl="node1" presStyleIdx="0" presStyleCnt="3">
        <dgm:presLayoutVars>
          <dgm:chMax val="1"/>
          <dgm:bulletEnabled val="1"/>
        </dgm:presLayoutVars>
      </dgm:prSet>
      <dgm:spPr/>
    </dgm:pt>
    <dgm:pt modelId="{EDC55E37-D517-43A4-91B1-99754DF8A2BA}" type="pres">
      <dgm:prSet presAssocID="{65CC8C73-001E-4A90-B363-05ED90E0B4B5}" presName="levelTx" presStyleLbl="revTx" presStyleIdx="0" presStyleCnt="0">
        <dgm:presLayoutVars>
          <dgm:chMax val="1"/>
          <dgm:bulletEnabled val="1"/>
        </dgm:presLayoutVars>
      </dgm:prSet>
      <dgm:spPr/>
    </dgm:pt>
    <dgm:pt modelId="{AC5637F0-C4DE-47F3-B18E-CB60E0FF29BB}" type="pres">
      <dgm:prSet presAssocID="{C6538449-0021-4287-A58F-05C1C1A510CA}" presName="Name8" presStyleCnt="0"/>
      <dgm:spPr/>
    </dgm:pt>
    <dgm:pt modelId="{7B358300-A836-4AB6-9C30-5838B15AADFC}" type="pres">
      <dgm:prSet presAssocID="{C6538449-0021-4287-A58F-05C1C1A510CA}" presName="level" presStyleLbl="node1" presStyleIdx="1" presStyleCnt="3">
        <dgm:presLayoutVars>
          <dgm:chMax val="1"/>
          <dgm:bulletEnabled val="1"/>
        </dgm:presLayoutVars>
      </dgm:prSet>
      <dgm:spPr/>
    </dgm:pt>
    <dgm:pt modelId="{F24E3C1E-BC28-48F7-B0F4-FA5EF4049CF2}" type="pres">
      <dgm:prSet presAssocID="{C6538449-0021-4287-A58F-05C1C1A510CA}" presName="levelTx" presStyleLbl="revTx" presStyleIdx="0" presStyleCnt="0">
        <dgm:presLayoutVars>
          <dgm:chMax val="1"/>
          <dgm:bulletEnabled val="1"/>
        </dgm:presLayoutVars>
      </dgm:prSet>
      <dgm:spPr/>
    </dgm:pt>
    <dgm:pt modelId="{08DC6ADD-FAC8-4C82-A096-3C9338AB390F}" type="pres">
      <dgm:prSet presAssocID="{3D5E6BB1-98AF-4F6F-A448-5F4A54B4CE23}" presName="Name8" presStyleCnt="0"/>
      <dgm:spPr/>
    </dgm:pt>
    <dgm:pt modelId="{BE1C96BE-B035-48DB-B8A9-0A13475BE6F2}" type="pres">
      <dgm:prSet presAssocID="{3D5E6BB1-98AF-4F6F-A448-5F4A54B4CE23}" presName="level" presStyleLbl="node1" presStyleIdx="2" presStyleCnt="3">
        <dgm:presLayoutVars>
          <dgm:chMax val="1"/>
          <dgm:bulletEnabled val="1"/>
        </dgm:presLayoutVars>
      </dgm:prSet>
      <dgm:spPr/>
    </dgm:pt>
    <dgm:pt modelId="{2C734263-1A9C-4BCD-995E-C6FAA97BE65F}" type="pres">
      <dgm:prSet presAssocID="{3D5E6BB1-98AF-4F6F-A448-5F4A54B4CE23}" presName="levelTx" presStyleLbl="revTx" presStyleIdx="0" presStyleCnt="0">
        <dgm:presLayoutVars>
          <dgm:chMax val="1"/>
          <dgm:bulletEnabled val="1"/>
        </dgm:presLayoutVars>
      </dgm:prSet>
      <dgm:spPr/>
    </dgm:pt>
  </dgm:ptLst>
  <dgm:cxnLst>
    <dgm:cxn modelId="{C7C3EE3C-A930-4EB9-80FE-43466746797B}" srcId="{89BEFC43-9DE4-4668-8F3C-775887F499E7}" destId="{3D5E6BB1-98AF-4F6F-A448-5F4A54B4CE23}" srcOrd="2" destOrd="0" parTransId="{1E0CE367-9624-4552-97B3-40714FC2AD7D}" sibTransId="{12AAD65C-7E34-4550-B91B-3B801E37F987}"/>
    <dgm:cxn modelId="{3AD62C67-D323-403F-AE5F-1A02E48CC37A}" srcId="{89BEFC43-9DE4-4668-8F3C-775887F499E7}" destId="{65CC8C73-001E-4A90-B363-05ED90E0B4B5}" srcOrd="0" destOrd="0" parTransId="{6029832A-A1DD-49B9-9297-6669C67D605F}" sibTransId="{88E21A07-637B-4B80-8B42-A1F131965E9B}"/>
    <dgm:cxn modelId="{AE028750-F280-4A02-BEAC-A8A4655C2667}" srcId="{89BEFC43-9DE4-4668-8F3C-775887F499E7}" destId="{C6538449-0021-4287-A58F-05C1C1A510CA}" srcOrd="1" destOrd="0" parTransId="{0F90EBBB-7E21-48E8-A956-142710FF1E5A}" sibTransId="{60D01F6E-43B4-477E-B7B9-AE3D64874DAA}"/>
    <dgm:cxn modelId="{A48E8E5A-2E9A-4154-93B2-073A897E874F}" type="presOf" srcId="{89BEFC43-9DE4-4668-8F3C-775887F499E7}" destId="{12312FA6-EED6-47BD-AA9E-F18AF213A6A5}" srcOrd="0" destOrd="0" presId="urn:microsoft.com/office/officeart/2005/8/layout/pyramid1"/>
    <dgm:cxn modelId="{50A61A8E-A20A-44DB-93EE-6886F3BA4E26}" type="presOf" srcId="{65CC8C73-001E-4A90-B363-05ED90E0B4B5}" destId="{B2BB87EA-47DC-4EED-8711-8F94834ACD5C}" srcOrd="0" destOrd="0" presId="urn:microsoft.com/office/officeart/2005/8/layout/pyramid1"/>
    <dgm:cxn modelId="{16B5DA91-FC95-4F26-BDAF-3C6AC88A2163}" type="presOf" srcId="{C6538449-0021-4287-A58F-05C1C1A510CA}" destId="{F24E3C1E-BC28-48F7-B0F4-FA5EF4049CF2}" srcOrd="1" destOrd="0" presId="urn:microsoft.com/office/officeart/2005/8/layout/pyramid1"/>
    <dgm:cxn modelId="{164AE8A1-2F17-460D-86BB-E8CA76648837}" type="presOf" srcId="{3D5E6BB1-98AF-4F6F-A448-5F4A54B4CE23}" destId="{2C734263-1A9C-4BCD-995E-C6FAA97BE65F}" srcOrd="1" destOrd="0" presId="urn:microsoft.com/office/officeart/2005/8/layout/pyramid1"/>
    <dgm:cxn modelId="{D4506ECF-6B91-4B2E-BC44-E86ABA3ABF2B}" type="presOf" srcId="{3D5E6BB1-98AF-4F6F-A448-5F4A54B4CE23}" destId="{BE1C96BE-B035-48DB-B8A9-0A13475BE6F2}" srcOrd="0" destOrd="0" presId="urn:microsoft.com/office/officeart/2005/8/layout/pyramid1"/>
    <dgm:cxn modelId="{A78BD1D6-AA41-4013-8075-C4CF5CA120D2}" type="presOf" srcId="{C6538449-0021-4287-A58F-05C1C1A510CA}" destId="{7B358300-A836-4AB6-9C30-5838B15AADFC}" srcOrd="0" destOrd="0" presId="urn:microsoft.com/office/officeart/2005/8/layout/pyramid1"/>
    <dgm:cxn modelId="{534CE4EB-F9E8-4A41-8C84-9F2E7708D9C4}" type="presOf" srcId="{65CC8C73-001E-4A90-B363-05ED90E0B4B5}" destId="{EDC55E37-D517-43A4-91B1-99754DF8A2BA}" srcOrd="1" destOrd="0" presId="urn:microsoft.com/office/officeart/2005/8/layout/pyramid1"/>
    <dgm:cxn modelId="{1E8B8045-F02D-4081-99A3-8B6002C8BAD3}" type="presParOf" srcId="{12312FA6-EED6-47BD-AA9E-F18AF213A6A5}" destId="{1D7506F0-673E-4EA8-A766-31303AFAECDC}" srcOrd="0" destOrd="0" presId="urn:microsoft.com/office/officeart/2005/8/layout/pyramid1"/>
    <dgm:cxn modelId="{72ADD4F4-ABE7-4F42-837F-34B22F81982B}" type="presParOf" srcId="{1D7506F0-673E-4EA8-A766-31303AFAECDC}" destId="{B2BB87EA-47DC-4EED-8711-8F94834ACD5C}" srcOrd="0" destOrd="0" presId="urn:microsoft.com/office/officeart/2005/8/layout/pyramid1"/>
    <dgm:cxn modelId="{A6F43547-6D79-4CAB-B059-18D1DE59294B}" type="presParOf" srcId="{1D7506F0-673E-4EA8-A766-31303AFAECDC}" destId="{EDC55E37-D517-43A4-91B1-99754DF8A2BA}" srcOrd="1" destOrd="0" presId="urn:microsoft.com/office/officeart/2005/8/layout/pyramid1"/>
    <dgm:cxn modelId="{6BF541D3-345B-4ED8-BA66-54DAB16A6EF7}" type="presParOf" srcId="{12312FA6-EED6-47BD-AA9E-F18AF213A6A5}" destId="{AC5637F0-C4DE-47F3-B18E-CB60E0FF29BB}" srcOrd="1" destOrd="0" presId="urn:microsoft.com/office/officeart/2005/8/layout/pyramid1"/>
    <dgm:cxn modelId="{76446777-8BE8-4C89-918B-E1D5D6C757D5}" type="presParOf" srcId="{AC5637F0-C4DE-47F3-B18E-CB60E0FF29BB}" destId="{7B358300-A836-4AB6-9C30-5838B15AADFC}" srcOrd="0" destOrd="0" presId="urn:microsoft.com/office/officeart/2005/8/layout/pyramid1"/>
    <dgm:cxn modelId="{DFE2C824-DE11-4A13-8FF7-FA0EC02198A0}" type="presParOf" srcId="{AC5637F0-C4DE-47F3-B18E-CB60E0FF29BB}" destId="{F24E3C1E-BC28-48F7-B0F4-FA5EF4049CF2}" srcOrd="1" destOrd="0" presId="urn:microsoft.com/office/officeart/2005/8/layout/pyramid1"/>
    <dgm:cxn modelId="{AFA891A9-E6FC-4A3D-82A6-4390320A8091}" type="presParOf" srcId="{12312FA6-EED6-47BD-AA9E-F18AF213A6A5}" destId="{08DC6ADD-FAC8-4C82-A096-3C9338AB390F}" srcOrd="2" destOrd="0" presId="urn:microsoft.com/office/officeart/2005/8/layout/pyramid1"/>
    <dgm:cxn modelId="{0B217D7F-4A4C-4A09-B3B0-CA3CA8A2A897}" type="presParOf" srcId="{08DC6ADD-FAC8-4C82-A096-3C9338AB390F}" destId="{BE1C96BE-B035-48DB-B8A9-0A13475BE6F2}" srcOrd="0" destOrd="0" presId="urn:microsoft.com/office/officeart/2005/8/layout/pyramid1"/>
    <dgm:cxn modelId="{431B4AD3-E176-4F66-AB43-9A26EFB3A389}" type="presParOf" srcId="{08DC6ADD-FAC8-4C82-A096-3C9338AB390F}" destId="{2C734263-1A9C-4BCD-995E-C6FAA97BE65F}"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488E1A1-D847-4791-875B-BC4AA9FD830E}" type="doc">
      <dgm:prSet loTypeId="urn:microsoft.com/office/officeart/2005/8/layout/process1" loCatId="process" qsTypeId="urn:microsoft.com/office/officeart/2005/8/quickstyle/simple1" qsCatId="simple" csTypeId="urn:microsoft.com/office/officeart/2005/8/colors/accent1_2" csCatId="accent1" phldr="1"/>
      <dgm:spPr/>
    </dgm:pt>
    <dgm:pt modelId="{D0BB11CF-C6E7-4E85-AD25-59735EFE4DEB}">
      <dgm:prSet phldrT="[Text]"/>
      <dgm:spPr/>
      <dgm:t>
        <a:bodyPr/>
        <a:lstStyle/>
        <a:p>
          <a:r>
            <a:rPr lang="en-US" dirty="0"/>
            <a:t>My Life Here &amp; Now</a:t>
          </a:r>
        </a:p>
      </dgm:t>
    </dgm:pt>
    <dgm:pt modelId="{45CDC29D-C110-4EED-9706-83FE6BD58DED}" type="parTrans" cxnId="{E4867907-3CBC-4246-A07B-AC60721EC96C}">
      <dgm:prSet/>
      <dgm:spPr/>
      <dgm:t>
        <a:bodyPr/>
        <a:lstStyle/>
        <a:p>
          <a:endParaRPr lang="en-US"/>
        </a:p>
      </dgm:t>
    </dgm:pt>
    <dgm:pt modelId="{09D716E7-6605-4476-A3C7-CECF762C2CA3}" type="sibTrans" cxnId="{E4867907-3CBC-4246-A07B-AC60721EC96C}">
      <dgm:prSet/>
      <dgm:spPr/>
      <dgm:t>
        <a:bodyPr/>
        <a:lstStyle/>
        <a:p>
          <a:endParaRPr lang="en-US"/>
        </a:p>
      </dgm:t>
    </dgm:pt>
    <dgm:pt modelId="{ED814CEA-0022-4AF6-A213-487CCC80B54D}">
      <dgm:prSet phldrT="[Text]"/>
      <dgm:spPr/>
      <dgm:t>
        <a:bodyPr/>
        <a:lstStyle/>
        <a:p>
          <a:r>
            <a:rPr lang="en-US" dirty="0"/>
            <a:t>Human History</a:t>
          </a:r>
        </a:p>
      </dgm:t>
    </dgm:pt>
    <dgm:pt modelId="{DA8264DB-7293-4DD0-8BD4-B97B9F63E1A8}" type="parTrans" cxnId="{302683B9-5344-4FA6-BA4B-CE0A740D5592}">
      <dgm:prSet/>
      <dgm:spPr/>
      <dgm:t>
        <a:bodyPr/>
        <a:lstStyle/>
        <a:p>
          <a:endParaRPr lang="en-US"/>
        </a:p>
      </dgm:t>
    </dgm:pt>
    <dgm:pt modelId="{3F370AE9-99AA-4035-8F25-12F45F2552F1}" type="sibTrans" cxnId="{302683B9-5344-4FA6-BA4B-CE0A740D5592}">
      <dgm:prSet/>
      <dgm:spPr/>
      <dgm:t>
        <a:bodyPr/>
        <a:lstStyle/>
        <a:p>
          <a:endParaRPr lang="en-US"/>
        </a:p>
      </dgm:t>
    </dgm:pt>
    <dgm:pt modelId="{F5EC1E4A-5EFF-4082-B626-63AE931EF01B}" type="pres">
      <dgm:prSet presAssocID="{4488E1A1-D847-4791-875B-BC4AA9FD830E}" presName="Name0" presStyleCnt="0">
        <dgm:presLayoutVars>
          <dgm:dir/>
          <dgm:resizeHandles val="exact"/>
        </dgm:presLayoutVars>
      </dgm:prSet>
      <dgm:spPr/>
    </dgm:pt>
    <dgm:pt modelId="{5792C1E8-32D4-4B1D-9CAC-35C5039D90FC}" type="pres">
      <dgm:prSet presAssocID="{D0BB11CF-C6E7-4E85-AD25-59735EFE4DEB}" presName="node" presStyleLbl="node1" presStyleIdx="0" presStyleCnt="2">
        <dgm:presLayoutVars>
          <dgm:bulletEnabled val="1"/>
        </dgm:presLayoutVars>
      </dgm:prSet>
      <dgm:spPr/>
    </dgm:pt>
    <dgm:pt modelId="{EB600026-39E5-4EA8-BE4E-653495674292}" type="pres">
      <dgm:prSet presAssocID="{09D716E7-6605-4476-A3C7-CECF762C2CA3}" presName="sibTrans" presStyleLbl="sibTrans2D1" presStyleIdx="0" presStyleCnt="1"/>
      <dgm:spPr/>
    </dgm:pt>
    <dgm:pt modelId="{B10FBB7E-CEEC-4716-8CA0-54F9A9AD8E1D}" type="pres">
      <dgm:prSet presAssocID="{09D716E7-6605-4476-A3C7-CECF762C2CA3}" presName="connectorText" presStyleLbl="sibTrans2D1" presStyleIdx="0" presStyleCnt="1"/>
      <dgm:spPr/>
    </dgm:pt>
    <dgm:pt modelId="{DF11D011-C9A8-4B4D-9EB8-22FD59F5C643}" type="pres">
      <dgm:prSet presAssocID="{ED814CEA-0022-4AF6-A213-487CCC80B54D}" presName="node" presStyleLbl="node1" presStyleIdx="1" presStyleCnt="2">
        <dgm:presLayoutVars>
          <dgm:bulletEnabled val="1"/>
        </dgm:presLayoutVars>
      </dgm:prSet>
      <dgm:spPr/>
    </dgm:pt>
  </dgm:ptLst>
  <dgm:cxnLst>
    <dgm:cxn modelId="{E4867907-3CBC-4246-A07B-AC60721EC96C}" srcId="{4488E1A1-D847-4791-875B-BC4AA9FD830E}" destId="{D0BB11CF-C6E7-4E85-AD25-59735EFE4DEB}" srcOrd="0" destOrd="0" parTransId="{45CDC29D-C110-4EED-9706-83FE6BD58DED}" sibTransId="{09D716E7-6605-4476-A3C7-CECF762C2CA3}"/>
    <dgm:cxn modelId="{8A3EFF52-560A-4450-ABFB-D6285928DB88}" type="presOf" srcId="{09D716E7-6605-4476-A3C7-CECF762C2CA3}" destId="{EB600026-39E5-4EA8-BE4E-653495674292}" srcOrd="0" destOrd="0" presId="urn:microsoft.com/office/officeart/2005/8/layout/process1"/>
    <dgm:cxn modelId="{52B5FC54-BF7E-4AF2-9500-D1ABA660E39D}" type="presOf" srcId="{09D716E7-6605-4476-A3C7-CECF762C2CA3}" destId="{B10FBB7E-CEEC-4716-8CA0-54F9A9AD8E1D}" srcOrd="1" destOrd="0" presId="urn:microsoft.com/office/officeart/2005/8/layout/process1"/>
    <dgm:cxn modelId="{F17DFD9E-CDB8-43CF-8904-250928122EE3}" type="presOf" srcId="{D0BB11CF-C6E7-4E85-AD25-59735EFE4DEB}" destId="{5792C1E8-32D4-4B1D-9CAC-35C5039D90FC}" srcOrd="0" destOrd="0" presId="urn:microsoft.com/office/officeart/2005/8/layout/process1"/>
    <dgm:cxn modelId="{5B82A6A0-0B00-415C-96C8-C36A6AC1F024}" type="presOf" srcId="{ED814CEA-0022-4AF6-A213-487CCC80B54D}" destId="{DF11D011-C9A8-4B4D-9EB8-22FD59F5C643}" srcOrd="0" destOrd="0" presId="urn:microsoft.com/office/officeart/2005/8/layout/process1"/>
    <dgm:cxn modelId="{AA3B33A2-9634-434F-918C-7D93841A7427}" type="presOf" srcId="{4488E1A1-D847-4791-875B-BC4AA9FD830E}" destId="{F5EC1E4A-5EFF-4082-B626-63AE931EF01B}" srcOrd="0" destOrd="0" presId="urn:microsoft.com/office/officeart/2005/8/layout/process1"/>
    <dgm:cxn modelId="{302683B9-5344-4FA6-BA4B-CE0A740D5592}" srcId="{4488E1A1-D847-4791-875B-BC4AA9FD830E}" destId="{ED814CEA-0022-4AF6-A213-487CCC80B54D}" srcOrd="1" destOrd="0" parTransId="{DA8264DB-7293-4DD0-8BD4-B97B9F63E1A8}" sibTransId="{3F370AE9-99AA-4035-8F25-12F45F2552F1}"/>
    <dgm:cxn modelId="{C1695A20-B5AD-4DAE-956A-B4C95E6798A5}" type="presParOf" srcId="{F5EC1E4A-5EFF-4082-B626-63AE931EF01B}" destId="{5792C1E8-32D4-4B1D-9CAC-35C5039D90FC}" srcOrd="0" destOrd="0" presId="urn:microsoft.com/office/officeart/2005/8/layout/process1"/>
    <dgm:cxn modelId="{C74FB76A-0A52-42E2-98AC-6F4F8A4788B9}" type="presParOf" srcId="{F5EC1E4A-5EFF-4082-B626-63AE931EF01B}" destId="{EB600026-39E5-4EA8-BE4E-653495674292}" srcOrd="1" destOrd="0" presId="urn:microsoft.com/office/officeart/2005/8/layout/process1"/>
    <dgm:cxn modelId="{EA7FBD9F-01D6-462B-A5DF-2B4DBB44DCBE}" type="presParOf" srcId="{EB600026-39E5-4EA8-BE4E-653495674292}" destId="{B10FBB7E-CEEC-4716-8CA0-54F9A9AD8E1D}" srcOrd="0" destOrd="0" presId="urn:microsoft.com/office/officeart/2005/8/layout/process1"/>
    <dgm:cxn modelId="{B87F3D5D-6B9C-4850-BC84-E23E844058F4}" type="presParOf" srcId="{F5EC1E4A-5EFF-4082-B626-63AE931EF01B}" destId="{DF11D011-C9A8-4B4D-9EB8-22FD59F5C643}"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a:lstStyle/>
        <a:p>
          <a:endParaRPr lang="en-US"/>
        </a:p>
      </dgm:t>
    </dgm:pt>
    <dgm:pt modelId="{B388C4F7-DD86-40E4-BA83-6838C8E845B2}">
      <dgm:prSet phldrT="[Text]" custT="1"/>
      <dgm:spPr/>
      <dgm:t>
        <a:bodyPr/>
        <a:lstStyle/>
        <a:p>
          <a:r>
            <a:rPr lang="en-US" sz="1800" b="1" dirty="0"/>
            <a:t>Problem Solving</a:t>
          </a:r>
        </a:p>
      </dgm:t>
    </dgm:pt>
    <dgm:pt modelId="{4F4EFEB2-AE6B-4B4E-A388-E726479684C1}" type="parTrans" cxnId="{FDEC3F6B-F860-4E8B-8B14-455DBFCFBFB4}">
      <dgm:prSet/>
      <dgm:spPr/>
      <dgm:t>
        <a:bodyPr/>
        <a:lstStyle/>
        <a:p>
          <a:endParaRPr lang="en-US"/>
        </a:p>
      </dgm:t>
    </dgm:pt>
    <dgm:pt modelId="{BEE196C3-EEB3-4935-976F-A713EF603EEA}" type="sibTrans" cxnId="{FDEC3F6B-F860-4E8B-8B14-455DBFCFBFB4}">
      <dgm:prSet/>
      <dgm:spPr/>
      <dgm:t>
        <a:bodyPr/>
        <a:lstStyle/>
        <a:p>
          <a:endParaRPr lang="en-US"/>
        </a:p>
      </dgm:t>
    </dgm:pt>
    <dgm:pt modelId="{27C8F191-CB8B-4A89-9EDF-D94B6E4ADC92}">
      <dgm:prSet phldrT="[Text]" custT="1"/>
      <dgm:spPr/>
      <dgm:t>
        <a:bodyPr/>
        <a:lstStyle/>
        <a:p>
          <a:r>
            <a:rPr lang="en-US" sz="1800" b="1" dirty="0"/>
            <a:t>Algorithm</a:t>
          </a:r>
          <a:endParaRPr lang="en-US" sz="1200" b="1" dirty="0"/>
        </a:p>
      </dgm:t>
    </dgm:pt>
    <dgm:pt modelId="{8EFDF7C7-310E-4ED5-B739-2186FB69ED8A}" type="parTrans" cxnId="{4E26289A-3825-4A9C-991F-8AB8A7EFD597}">
      <dgm:prSet/>
      <dgm:spPr/>
      <dgm:t>
        <a:bodyPr/>
        <a:lstStyle/>
        <a:p>
          <a:endParaRPr lang="en-US"/>
        </a:p>
      </dgm:t>
    </dgm:pt>
    <dgm:pt modelId="{755F5D09-ECCD-4FC5-B350-FED951F57983}" type="sibTrans" cxnId="{4E26289A-3825-4A9C-991F-8AB8A7EFD597}">
      <dgm:prSet/>
      <dgm:spPr/>
      <dgm:t>
        <a:bodyPr/>
        <a:lstStyle/>
        <a:p>
          <a:endParaRPr lang="en-US"/>
        </a:p>
      </dgm:t>
    </dgm:pt>
    <dgm:pt modelId="{AEFF5EA2-6931-4098-96C8-31AE53CB425B}">
      <dgm:prSet phldrT="[Text]" custT="1"/>
      <dgm:spPr/>
      <dgm:t>
        <a:bodyPr/>
        <a:lstStyle/>
        <a:p>
          <a:r>
            <a:rPr lang="en-US" sz="1800" b="1" dirty="0"/>
            <a:t>Automation</a:t>
          </a:r>
          <a:endParaRPr lang="en-US" sz="1200" b="1" dirty="0"/>
        </a:p>
      </dgm:t>
    </dgm:pt>
    <dgm:pt modelId="{AC52CE11-07EF-42A7-A67A-2231908FD231}" type="parTrans" cxnId="{2D96128D-55F5-4B46-B071-9EA8CDCA9DCD}">
      <dgm:prSet/>
      <dgm:spPr/>
      <dgm:t>
        <a:bodyPr/>
        <a:lstStyle/>
        <a:p>
          <a:endParaRPr lang="en-US"/>
        </a:p>
      </dgm:t>
    </dgm:pt>
    <dgm:pt modelId="{FB25E557-3597-4AEA-B1FC-EA99A632BFB1}" type="sibTrans" cxnId="{2D96128D-55F5-4B46-B071-9EA8CDCA9DCD}">
      <dgm:prSet/>
      <dgm:spPr/>
      <dgm:t>
        <a:bodyPr/>
        <a:lstStyle/>
        <a:p>
          <a:endParaRPr lang="en-US"/>
        </a:p>
      </dgm:t>
    </dgm:pt>
    <dgm:pt modelId="{EC323DFF-E2DA-4381-8948-5F3D2CD82207}" type="pres">
      <dgm:prSet presAssocID="{BE5B76ED-C686-4E97-9A28-74231B4FDDD1}" presName="Name0" presStyleCnt="0">
        <dgm:presLayoutVars>
          <dgm:chMax val="1"/>
          <dgm:chPref val="1"/>
        </dgm:presLayoutVars>
      </dgm:prSet>
      <dgm:spPr/>
    </dgm:pt>
    <dgm:pt modelId="{A6EEB127-C2F5-4C0D-B108-CC2B3F78F4F1}" type="pres">
      <dgm:prSet presAssocID="{B388C4F7-DD86-40E4-BA83-6838C8E845B2}" presName="Parent" presStyleLbl="node0" presStyleIdx="0" presStyleCnt="1">
        <dgm:presLayoutVars>
          <dgm:chMax val="5"/>
          <dgm:chPref val="5"/>
        </dgm:presLayoutVars>
      </dgm:prSet>
      <dgm:spPr/>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42765" custScaleY="142765" custLinFactNeighborX="-13611" custLinFactNeighborY="-20914">
        <dgm:presLayoutVars>
          <dgm:chMax val="0"/>
          <dgm:chPref val="0"/>
        </dgm:presLayoutVars>
      </dgm:prSet>
      <dgm:spPr/>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22013" custLinFactNeighborY="-5070">
        <dgm:presLayoutVars>
          <dgm:chMax val="0"/>
          <dgm:chPref val="0"/>
        </dgm:presLayoutVars>
      </dgm:prSet>
      <dgm:spPr/>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9443D217-9168-4ECF-A563-7C2F4C998EAA}" type="presOf" srcId="{27C8F191-CB8B-4A89-9EDF-D94B6E4ADC92}" destId="{CCDD2561-1FC5-4EA6-AD90-3ADAF62A41D1}"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61F4EB9B-7EBC-4FC4-B727-C4A1C0EF0E59}" type="presOf" srcId="{AEFF5EA2-6931-4098-96C8-31AE53CB425B}" destId="{EB301C3D-F1F9-4A72-AC54-827EBC1AD812}" srcOrd="0" destOrd="0" presId="urn:microsoft.com/office/officeart/2009/3/layout/CircleRelationship"/>
    <dgm:cxn modelId="{873563D0-860F-487F-97A2-E4B8D49A3DAA}" type="presOf" srcId="{B388C4F7-DD86-40E4-BA83-6838C8E845B2}" destId="{A6EEB127-C2F5-4C0D-B108-CC2B3F78F4F1}" srcOrd="0" destOrd="0" presId="urn:microsoft.com/office/officeart/2009/3/layout/CircleRelationship"/>
    <dgm:cxn modelId="{A3AC16E3-96A0-4DCE-A502-BF3413F7EEBB}" type="presOf" srcId="{BE5B76ED-C686-4E97-9A28-74231B4FDDD1}" destId="{EC323DFF-E2DA-4381-8948-5F3D2CD82207}" srcOrd="0" destOrd="0" presId="urn:microsoft.com/office/officeart/2009/3/layout/CircleRelationship"/>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0931DEE-B464-44E3-889D-5D19ADC61801}"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D2A42F86-6BFE-4F75-BFD5-5118046E911B}">
      <dgm:prSet/>
      <dgm:spPr/>
      <dgm:t>
        <a:bodyPr/>
        <a:lstStyle/>
        <a:p>
          <a:r>
            <a:rPr lang="en-US" b="1" dirty="0"/>
            <a:t>NOT </a:t>
          </a:r>
          <a:r>
            <a:rPr lang="en-US" b="1" i="1" dirty="0"/>
            <a:t>all God:</a:t>
          </a:r>
          <a:endParaRPr lang="en-US" i="1" dirty="0"/>
        </a:p>
      </dgm:t>
    </dgm:pt>
    <dgm:pt modelId="{BA223635-1A9F-49F6-AB38-7D721E9498BF}" type="parTrans" cxnId="{10B0CCD3-093B-48BB-AB7B-EBE8AA5491D2}">
      <dgm:prSet/>
      <dgm:spPr/>
      <dgm:t>
        <a:bodyPr/>
        <a:lstStyle/>
        <a:p>
          <a:endParaRPr lang="en-US"/>
        </a:p>
      </dgm:t>
    </dgm:pt>
    <dgm:pt modelId="{38E940A3-0BCB-45E7-96BA-4C96574EF4EF}" type="sibTrans" cxnId="{10B0CCD3-093B-48BB-AB7B-EBE8AA5491D2}">
      <dgm:prSet/>
      <dgm:spPr/>
      <dgm:t>
        <a:bodyPr/>
        <a:lstStyle/>
        <a:p>
          <a:endParaRPr lang="en-US"/>
        </a:p>
      </dgm:t>
    </dgm:pt>
    <dgm:pt modelId="{7A7DB2DC-2056-46D7-9A97-A6BE8A710D17}">
      <dgm:prSet/>
      <dgm:spPr/>
      <dgm:t>
        <a:bodyPr/>
        <a:lstStyle/>
        <a:p>
          <a:pPr>
            <a:buNone/>
          </a:pPr>
          <a:r>
            <a:rPr lang="en-US" dirty="0"/>
            <a:t>“</a:t>
          </a:r>
          <a:r>
            <a:rPr lang="en-US" b="1" u="sng" dirty="0"/>
            <a:t>God causes </a:t>
          </a:r>
          <a:r>
            <a:rPr lang="en-US" dirty="0"/>
            <a:t>all things”</a:t>
          </a:r>
        </a:p>
      </dgm:t>
    </dgm:pt>
    <dgm:pt modelId="{C660ED83-3172-4202-940B-413B4883C3E7}" type="parTrans" cxnId="{57C3F966-269C-4A28-87C2-C4DA6F2F53A6}">
      <dgm:prSet/>
      <dgm:spPr/>
      <dgm:t>
        <a:bodyPr/>
        <a:lstStyle/>
        <a:p>
          <a:endParaRPr lang="en-US"/>
        </a:p>
      </dgm:t>
    </dgm:pt>
    <dgm:pt modelId="{BA4B82E5-8C5E-4C9A-A565-49977A1EF702}" type="sibTrans" cxnId="{57C3F966-269C-4A28-87C2-C4DA6F2F53A6}">
      <dgm:prSet/>
      <dgm:spPr/>
      <dgm:t>
        <a:bodyPr/>
        <a:lstStyle/>
        <a:p>
          <a:endParaRPr lang="en-US"/>
        </a:p>
      </dgm:t>
    </dgm:pt>
    <dgm:pt modelId="{F71E4105-CEC8-40F9-9CDF-BBB65A28C73E}">
      <dgm:prSet/>
      <dgm:spPr/>
      <dgm:t>
        <a:bodyPr/>
        <a:lstStyle/>
        <a:p>
          <a:pPr>
            <a:buNone/>
          </a:pPr>
          <a:r>
            <a:rPr lang="en-US" b="1" dirty="0"/>
            <a:t>NOT </a:t>
          </a:r>
          <a:r>
            <a:rPr lang="en-US" b="1" i="1" dirty="0"/>
            <a:t>all Me:</a:t>
          </a:r>
        </a:p>
      </dgm:t>
    </dgm:pt>
    <dgm:pt modelId="{037EE34A-F297-42E0-ACBC-ED9C720E2687}" type="parTrans" cxnId="{BB7134F7-E56A-478D-AEAB-6B7BE7B12160}">
      <dgm:prSet/>
      <dgm:spPr/>
      <dgm:t>
        <a:bodyPr/>
        <a:lstStyle/>
        <a:p>
          <a:endParaRPr lang="en-US"/>
        </a:p>
      </dgm:t>
    </dgm:pt>
    <dgm:pt modelId="{45D98EB2-22D9-48B4-BA26-45BE1E36ED59}" type="sibTrans" cxnId="{BB7134F7-E56A-478D-AEAB-6B7BE7B12160}">
      <dgm:prSet/>
      <dgm:spPr/>
      <dgm:t>
        <a:bodyPr/>
        <a:lstStyle/>
        <a:p>
          <a:endParaRPr lang="en-US"/>
        </a:p>
      </dgm:t>
    </dgm:pt>
    <dgm:pt modelId="{9E2D11C8-8903-489D-B456-7B2979C657D4}">
      <dgm:prSet/>
      <dgm:spPr/>
      <dgm:t>
        <a:bodyPr/>
        <a:lstStyle/>
        <a:p>
          <a:pPr>
            <a:buNone/>
          </a:pPr>
          <a:r>
            <a:rPr lang="en-US" dirty="0"/>
            <a:t>“according to </a:t>
          </a:r>
          <a:r>
            <a:rPr lang="en-US" b="1" u="sng" dirty="0"/>
            <a:t>MY purpose</a:t>
          </a:r>
          <a:r>
            <a:rPr lang="en-US" dirty="0"/>
            <a:t>”</a:t>
          </a:r>
        </a:p>
      </dgm:t>
    </dgm:pt>
    <dgm:pt modelId="{58A79934-1E21-426C-A00E-CF17456DA6FC}" type="parTrans" cxnId="{62196461-FF2E-4AFA-BC91-5F312CAC9CD6}">
      <dgm:prSet/>
      <dgm:spPr/>
      <dgm:t>
        <a:bodyPr/>
        <a:lstStyle/>
        <a:p>
          <a:endParaRPr lang="en-US"/>
        </a:p>
      </dgm:t>
    </dgm:pt>
    <dgm:pt modelId="{6AF4276C-CE5D-450F-B0DD-B44D5516D151}" type="sibTrans" cxnId="{62196461-FF2E-4AFA-BC91-5F312CAC9CD6}">
      <dgm:prSet/>
      <dgm:spPr/>
      <dgm:t>
        <a:bodyPr/>
        <a:lstStyle/>
        <a:p>
          <a:endParaRPr lang="en-US"/>
        </a:p>
      </dgm:t>
    </dgm:pt>
    <dgm:pt modelId="{B9B10A50-B9FE-4B91-A533-523A2B5DFBA3}" type="pres">
      <dgm:prSet presAssocID="{90931DEE-B464-44E3-889D-5D19ADC61801}" presName="Name0" presStyleCnt="0">
        <dgm:presLayoutVars>
          <dgm:dir/>
          <dgm:animLvl val="lvl"/>
          <dgm:resizeHandles val="exact"/>
        </dgm:presLayoutVars>
      </dgm:prSet>
      <dgm:spPr/>
    </dgm:pt>
    <dgm:pt modelId="{A2CF2EDD-8102-488C-8B44-F9CDDC993305}" type="pres">
      <dgm:prSet presAssocID="{D2A42F86-6BFE-4F75-BFD5-5118046E911B}" presName="linNode" presStyleCnt="0"/>
      <dgm:spPr/>
    </dgm:pt>
    <dgm:pt modelId="{1C9F1936-AB6B-4E8B-BF8E-AEEFD6DB9418}" type="pres">
      <dgm:prSet presAssocID="{D2A42F86-6BFE-4F75-BFD5-5118046E911B}" presName="parTx" presStyleLbl="revTx" presStyleIdx="0" presStyleCnt="2">
        <dgm:presLayoutVars>
          <dgm:chMax val="1"/>
          <dgm:bulletEnabled val="1"/>
        </dgm:presLayoutVars>
      </dgm:prSet>
      <dgm:spPr/>
    </dgm:pt>
    <dgm:pt modelId="{AAD55471-6744-40D1-A505-28841AB432FC}" type="pres">
      <dgm:prSet presAssocID="{D2A42F86-6BFE-4F75-BFD5-5118046E911B}" presName="bracket" presStyleLbl="parChTrans1D1" presStyleIdx="0" presStyleCnt="2"/>
      <dgm:spPr/>
    </dgm:pt>
    <dgm:pt modelId="{37A632C5-06F3-44B0-A68B-E0B9E909A029}" type="pres">
      <dgm:prSet presAssocID="{D2A42F86-6BFE-4F75-BFD5-5118046E911B}" presName="spH" presStyleCnt="0"/>
      <dgm:spPr/>
    </dgm:pt>
    <dgm:pt modelId="{D7F7AA6B-2E61-4AE0-BDC4-C0E2DE363DE0}" type="pres">
      <dgm:prSet presAssocID="{D2A42F86-6BFE-4F75-BFD5-5118046E911B}" presName="desTx" presStyleLbl="node1" presStyleIdx="0" presStyleCnt="2">
        <dgm:presLayoutVars>
          <dgm:bulletEnabled val="1"/>
        </dgm:presLayoutVars>
      </dgm:prSet>
      <dgm:spPr/>
    </dgm:pt>
    <dgm:pt modelId="{6DDFF25C-BCEB-4258-9298-A70058E56322}" type="pres">
      <dgm:prSet presAssocID="{38E940A3-0BCB-45E7-96BA-4C96574EF4EF}" presName="spV" presStyleCnt="0"/>
      <dgm:spPr/>
    </dgm:pt>
    <dgm:pt modelId="{B8980411-8CE1-4E33-A1ED-A4DB7B8A6C47}" type="pres">
      <dgm:prSet presAssocID="{F71E4105-CEC8-40F9-9CDF-BBB65A28C73E}" presName="linNode" presStyleCnt="0"/>
      <dgm:spPr/>
    </dgm:pt>
    <dgm:pt modelId="{13C8AF47-C75B-48B1-A1FA-DB6038874FF5}" type="pres">
      <dgm:prSet presAssocID="{F71E4105-CEC8-40F9-9CDF-BBB65A28C73E}" presName="parTx" presStyleLbl="revTx" presStyleIdx="1" presStyleCnt="2">
        <dgm:presLayoutVars>
          <dgm:chMax val="1"/>
          <dgm:bulletEnabled val="1"/>
        </dgm:presLayoutVars>
      </dgm:prSet>
      <dgm:spPr/>
    </dgm:pt>
    <dgm:pt modelId="{06F773AE-116D-45C3-B939-1F940E6C6265}" type="pres">
      <dgm:prSet presAssocID="{F71E4105-CEC8-40F9-9CDF-BBB65A28C73E}" presName="bracket" presStyleLbl="parChTrans1D1" presStyleIdx="1" presStyleCnt="2"/>
      <dgm:spPr/>
    </dgm:pt>
    <dgm:pt modelId="{BF826894-23F9-48F7-9B96-E608E2F95FFA}" type="pres">
      <dgm:prSet presAssocID="{F71E4105-CEC8-40F9-9CDF-BBB65A28C73E}" presName="spH" presStyleCnt="0"/>
      <dgm:spPr/>
    </dgm:pt>
    <dgm:pt modelId="{CD017E6E-E444-460D-8439-409932B83880}" type="pres">
      <dgm:prSet presAssocID="{F71E4105-CEC8-40F9-9CDF-BBB65A28C73E}" presName="desTx" presStyleLbl="node1" presStyleIdx="1" presStyleCnt="2">
        <dgm:presLayoutVars>
          <dgm:bulletEnabled val="1"/>
        </dgm:presLayoutVars>
      </dgm:prSet>
      <dgm:spPr/>
    </dgm:pt>
  </dgm:ptLst>
  <dgm:cxnLst>
    <dgm:cxn modelId="{62196461-FF2E-4AFA-BC91-5F312CAC9CD6}" srcId="{F71E4105-CEC8-40F9-9CDF-BBB65A28C73E}" destId="{9E2D11C8-8903-489D-B456-7B2979C657D4}" srcOrd="0" destOrd="0" parTransId="{58A79934-1E21-426C-A00E-CF17456DA6FC}" sibTransId="{6AF4276C-CE5D-450F-B0DD-B44D5516D151}"/>
    <dgm:cxn modelId="{57C3F966-269C-4A28-87C2-C4DA6F2F53A6}" srcId="{D2A42F86-6BFE-4F75-BFD5-5118046E911B}" destId="{7A7DB2DC-2056-46D7-9A97-A6BE8A710D17}" srcOrd="0" destOrd="0" parTransId="{C660ED83-3172-4202-940B-413B4883C3E7}" sibTransId="{BA4B82E5-8C5E-4C9A-A565-49977A1EF702}"/>
    <dgm:cxn modelId="{F2FEE14E-0C2D-4465-BD26-D482C8D5102E}" type="presOf" srcId="{7A7DB2DC-2056-46D7-9A97-A6BE8A710D17}" destId="{D7F7AA6B-2E61-4AE0-BDC4-C0E2DE363DE0}" srcOrd="0" destOrd="0" presId="urn:diagrams.loki3.com/BracketList"/>
    <dgm:cxn modelId="{8EAC6492-E36D-46B2-9293-754BAAEEBB99}" type="presOf" srcId="{90931DEE-B464-44E3-889D-5D19ADC61801}" destId="{B9B10A50-B9FE-4B91-A533-523A2B5DFBA3}" srcOrd="0" destOrd="0" presId="urn:diagrams.loki3.com/BracketList"/>
    <dgm:cxn modelId="{233ACE94-65AE-4FF1-BEFD-AD01D4BE6ED8}" type="presOf" srcId="{D2A42F86-6BFE-4F75-BFD5-5118046E911B}" destId="{1C9F1936-AB6B-4E8B-BF8E-AEEFD6DB9418}" srcOrd="0" destOrd="0" presId="urn:diagrams.loki3.com/BracketList"/>
    <dgm:cxn modelId="{59C1ABCB-26DE-42DB-8F0B-C22F30BF1001}" type="presOf" srcId="{9E2D11C8-8903-489D-B456-7B2979C657D4}" destId="{CD017E6E-E444-460D-8439-409932B83880}" srcOrd="0" destOrd="0" presId="urn:diagrams.loki3.com/BracketList"/>
    <dgm:cxn modelId="{10B0CCD3-093B-48BB-AB7B-EBE8AA5491D2}" srcId="{90931DEE-B464-44E3-889D-5D19ADC61801}" destId="{D2A42F86-6BFE-4F75-BFD5-5118046E911B}" srcOrd="0" destOrd="0" parTransId="{BA223635-1A9F-49F6-AB38-7D721E9498BF}" sibTransId="{38E940A3-0BCB-45E7-96BA-4C96574EF4EF}"/>
    <dgm:cxn modelId="{2FAF0CED-270B-47BA-83E1-8842011C02CD}" type="presOf" srcId="{F71E4105-CEC8-40F9-9CDF-BBB65A28C73E}" destId="{13C8AF47-C75B-48B1-A1FA-DB6038874FF5}" srcOrd="0" destOrd="0" presId="urn:diagrams.loki3.com/BracketList"/>
    <dgm:cxn modelId="{BB7134F7-E56A-478D-AEAB-6B7BE7B12160}" srcId="{90931DEE-B464-44E3-889D-5D19ADC61801}" destId="{F71E4105-CEC8-40F9-9CDF-BBB65A28C73E}" srcOrd="1" destOrd="0" parTransId="{037EE34A-F297-42E0-ACBC-ED9C720E2687}" sibTransId="{45D98EB2-22D9-48B4-BA26-45BE1E36ED59}"/>
    <dgm:cxn modelId="{10DC5CD8-27B2-4B76-845B-527C6C1B44C7}" type="presParOf" srcId="{B9B10A50-B9FE-4B91-A533-523A2B5DFBA3}" destId="{A2CF2EDD-8102-488C-8B44-F9CDDC993305}" srcOrd="0" destOrd="0" presId="urn:diagrams.loki3.com/BracketList"/>
    <dgm:cxn modelId="{1BF1CD73-6539-4389-B6E7-26045499ED39}" type="presParOf" srcId="{A2CF2EDD-8102-488C-8B44-F9CDDC993305}" destId="{1C9F1936-AB6B-4E8B-BF8E-AEEFD6DB9418}" srcOrd="0" destOrd="0" presId="urn:diagrams.loki3.com/BracketList"/>
    <dgm:cxn modelId="{50563827-F758-43D7-99B0-BCB4C8D19DC1}" type="presParOf" srcId="{A2CF2EDD-8102-488C-8B44-F9CDDC993305}" destId="{AAD55471-6744-40D1-A505-28841AB432FC}" srcOrd="1" destOrd="0" presId="urn:diagrams.loki3.com/BracketList"/>
    <dgm:cxn modelId="{30BDDD7F-9296-4BD7-A813-D3FCFEA74248}" type="presParOf" srcId="{A2CF2EDD-8102-488C-8B44-F9CDDC993305}" destId="{37A632C5-06F3-44B0-A68B-E0B9E909A029}" srcOrd="2" destOrd="0" presId="urn:diagrams.loki3.com/BracketList"/>
    <dgm:cxn modelId="{870919D5-B791-4C93-8D96-66B5E7227D4F}" type="presParOf" srcId="{A2CF2EDD-8102-488C-8B44-F9CDDC993305}" destId="{D7F7AA6B-2E61-4AE0-BDC4-C0E2DE363DE0}" srcOrd="3" destOrd="0" presId="urn:diagrams.loki3.com/BracketList"/>
    <dgm:cxn modelId="{23568B7A-6CB2-4822-B09E-731FB5ACEB2B}" type="presParOf" srcId="{B9B10A50-B9FE-4B91-A533-523A2B5DFBA3}" destId="{6DDFF25C-BCEB-4258-9298-A70058E56322}" srcOrd="1" destOrd="0" presId="urn:diagrams.loki3.com/BracketList"/>
    <dgm:cxn modelId="{42694EAF-91B4-4A31-9C8A-CC05F61B6FBA}" type="presParOf" srcId="{B9B10A50-B9FE-4B91-A533-523A2B5DFBA3}" destId="{B8980411-8CE1-4E33-A1ED-A4DB7B8A6C47}" srcOrd="2" destOrd="0" presId="urn:diagrams.loki3.com/BracketList"/>
    <dgm:cxn modelId="{1137652A-BF91-4F35-827B-09A28587C393}" type="presParOf" srcId="{B8980411-8CE1-4E33-A1ED-A4DB7B8A6C47}" destId="{13C8AF47-C75B-48B1-A1FA-DB6038874FF5}" srcOrd="0" destOrd="0" presId="urn:diagrams.loki3.com/BracketList"/>
    <dgm:cxn modelId="{7EED528A-B754-4C06-8D50-70342CAE0F5C}" type="presParOf" srcId="{B8980411-8CE1-4E33-A1ED-A4DB7B8A6C47}" destId="{06F773AE-116D-45C3-B939-1F940E6C6265}" srcOrd="1" destOrd="0" presId="urn:diagrams.loki3.com/BracketList"/>
    <dgm:cxn modelId="{3D37C00F-BC49-45E7-93DC-68DAFB4E5AB1}" type="presParOf" srcId="{B8980411-8CE1-4E33-A1ED-A4DB7B8A6C47}" destId="{BF826894-23F9-48F7-9B96-E608E2F95FFA}" srcOrd="2" destOrd="0" presId="urn:diagrams.loki3.com/BracketList"/>
    <dgm:cxn modelId="{AA993DDF-D865-4C27-814E-1B347279A098}" type="presParOf" srcId="{B8980411-8CE1-4E33-A1ED-A4DB7B8A6C47}" destId="{CD017E6E-E444-460D-8439-409932B83880}"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488E1A1-D847-4791-875B-BC4AA9FD830E}" type="doc">
      <dgm:prSet loTypeId="urn:microsoft.com/office/officeart/2008/layout/AscendingPictureAccentProcess" loCatId="process" qsTypeId="urn:microsoft.com/office/officeart/2005/8/quickstyle/simple1" qsCatId="simple" csTypeId="urn:microsoft.com/office/officeart/2005/8/colors/accent5_2" csCatId="accent5" phldr="1"/>
      <dgm:spPr/>
    </dgm:pt>
    <dgm:pt modelId="{D0BB11CF-C6E7-4E85-AD25-59735EFE4DEB}">
      <dgm:prSet phldrT="[Text]" custT="1"/>
      <dgm:spPr/>
      <dgm:t>
        <a:bodyPr/>
        <a:lstStyle/>
        <a:p>
          <a:r>
            <a:rPr lang="en-US" sz="2800" dirty="0"/>
            <a:t>I Control My Choice</a:t>
          </a:r>
        </a:p>
      </dgm:t>
    </dgm:pt>
    <dgm:pt modelId="{45CDC29D-C110-4EED-9706-83FE6BD58DED}" type="parTrans" cxnId="{E4867907-3CBC-4246-A07B-AC60721EC96C}">
      <dgm:prSet/>
      <dgm:spPr/>
      <dgm:t>
        <a:bodyPr/>
        <a:lstStyle/>
        <a:p>
          <a:endParaRPr lang="en-US"/>
        </a:p>
      </dgm:t>
    </dgm:pt>
    <dgm:pt modelId="{09D716E7-6605-4476-A3C7-CECF762C2CA3}" type="sibTrans" cxnId="{E4867907-3CBC-4246-A07B-AC60721EC96C}">
      <dgm:prSet/>
      <dgm:spPr>
        <a:blipFill rotWithShape="1">
          <a:blip xmlns:r="http://schemas.openxmlformats.org/officeDocument/2006/relationships" r:embed="rId1"/>
          <a:srcRect/>
          <a:stretch>
            <a:fillRect l="-6000" r="-6000"/>
          </a:stretch>
        </a:blipFill>
      </dgm:spPr>
      <dgm:t>
        <a:bodyPr/>
        <a:lstStyle/>
        <a:p>
          <a:endParaRPr lang="en-US"/>
        </a:p>
      </dgm:t>
    </dgm:pt>
    <dgm:pt modelId="{4259948D-1D36-44E0-97C5-2CE0FB555517}">
      <dgm:prSet phldrT="[Text]" custT="1"/>
      <dgm:spPr/>
      <dgm:t>
        <a:bodyPr/>
        <a:lstStyle/>
        <a:p>
          <a:r>
            <a:rPr lang="en-US" sz="2800" dirty="0"/>
            <a:t>God Controls All History</a:t>
          </a:r>
        </a:p>
      </dgm:t>
    </dgm:pt>
    <dgm:pt modelId="{52DED62D-50E2-4966-8B1D-EE5324D5D570}" type="parTrans" cxnId="{5AFB2859-ABD8-4F5F-861C-1018C89FCB50}">
      <dgm:prSet/>
      <dgm:spPr/>
      <dgm:t>
        <a:bodyPr/>
        <a:lstStyle/>
        <a:p>
          <a:endParaRPr lang="en-US"/>
        </a:p>
      </dgm:t>
    </dgm:pt>
    <dgm:pt modelId="{FA299D34-1AA7-4F3E-94EC-ED4876851EDB}" type="sibTrans" cxnId="{5AFB2859-ABD8-4F5F-861C-1018C89FCB50}">
      <dgm:prSet/>
      <dgm:spPr>
        <a:blipFill rotWithShape="1">
          <a:blip xmlns:r="http://schemas.openxmlformats.org/officeDocument/2006/relationships" r:embed="rId2"/>
          <a:srcRect/>
          <a:stretch>
            <a:fillRect/>
          </a:stretch>
        </a:blipFill>
      </dgm:spPr>
      <dgm:t>
        <a:bodyPr/>
        <a:lstStyle/>
        <a:p>
          <a:endParaRPr lang="en-US"/>
        </a:p>
      </dgm:t>
    </dgm:pt>
    <dgm:pt modelId="{9FEA2B53-B081-441E-BA2C-D9AEEAFAEB3A}" type="pres">
      <dgm:prSet presAssocID="{4488E1A1-D847-4791-875B-BC4AA9FD830E}" presName="Name0" presStyleCnt="0">
        <dgm:presLayoutVars>
          <dgm:chMax val="7"/>
          <dgm:chPref val="7"/>
          <dgm:dir/>
        </dgm:presLayoutVars>
      </dgm:prSet>
      <dgm:spPr/>
    </dgm:pt>
    <dgm:pt modelId="{548AE939-8458-4832-AE65-229408EB2C68}" type="pres">
      <dgm:prSet presAssocID="{4488E1A1-D847-4791-875B-BC4AA9FD830E}" presName="dot1" presStyleLbl="alignNode1" presStyleIdx="0" presStyleCnt="10"/>
      <dgm:spPr/>
    </dgm:pt>
    <dgm:pt modelId="{6FE4F51E-7315-4AA5-880D-6C863E2E8D7F}" type="pres">
      <dgm:prSet presAssocID="{4488E1A1-D847-4791-875B-BC4AA9FD830E}" presName="dot2" presStyleLbl="alignNode1" presStyleIdx="1" presStyleCnt="10"/>
      <dgm:spPr/>
    </dgm:pt>
    <dgm:pt modelId="{AA510259-DF28-47E6-9E86-4C3D05DA415A}" type="pres">
      <dgm:prSet presAssocID="{4488E1A1-D847-4791-875B-BC4AA9FD830E}" presName="dot3" presStyleLbl="alignNode1" presStyleIdx="2" presStyleCnt="10"/>
      <dgm:spPr/>
    </dgm:pt>
    <dgm:pt modelId="{461C938D-63CE-4B88-851B-F77EF2DBD740}" type="pres">
      <dgm:prSet presAssocID="{4488E1A1-D847-4791-875B-BC4AA9FD830E}" presName="dotArrow1" presStyleLbl="alignNode1" presStyleIdx="3" presStyleCnt="10"/>
      <dgm:spPr/>
    </dgm:pt>
    <dgm:pt modelId="{A8240C0B-9ABD-43C1-A74A-A5AA023AA067}" type="pres">
      <dgm:prSet presAssocID="{4488E1A1-D847-4791-875B-BC4AA9FD830E}" presName="dotArrow2" presStyleLbl="alignNode1" presStyleIdx="4" presStyleCnt="10"/>
      <dgm:spPr/>
    </dgm:pt>
    <dgm:pt modelId="{F8C1AC17-8D98-4B2F-B015-94DFD730C1C1}" type="pres">
      <dgm:prSet presAssocID="{4488E1A1-D847-4791-875B-BC4AA9FD830E}" presName="dotArrow3" presStyleLbl="alignNode1" presStyleIdx="5" presStyleCnt="10"/>
      <dgm:spPr/>
    </dgm:pt>
    <dgm:pt modelId="{643FE879-E4D1-41E6-BA20-A01ECF5A7ED7}" type="pres">
      <dgm:prSet presAssocID="{4488E1A1-D847-4791-875B-BC4AA9FD830E}" presName="dotArrow4" presStyleLbl="alignNode1" presStyleIdx="6" presStyleCnt="10"/>
      <dgm:spPr/>
    </dgm:pt>
    <dgm:pt modelId="{921F87B8-34F6-4493-9124-68DC4FC0AD4C}" type="pres">
      <dgm:prSet presAssocID="{4488E1A1-D847-4791-875B-BC4AA9FD830E}" presName="dotArrow5" presStyleLbl="alignNode1" presStyleIdx="7" presStyleCnt="10"/>
      <dgm:spPr/>
    </dgm:pt>
    <dgm:pt modelId="{2141621C-DA94-40AC-A89C-D22DA8E91048}" type="pres">
      <dgm:prSet presAssocID="{4488E1A1-D847-4791-875B-BC4AA9FD830E}" presName="dotArrow6" presStyleLbl="alignNode1" presStyleIdx="8" presStyleCnt="10"/>
      <dgm:spPr/>
    </dgm:pt>
    <dgm:pt modelId="{B99D6659-F766-4E0D-8325-E0D3984C3235}" type="pres">
      <dgm:prSet presAssocID="{4488E1A1-D847-4791-875B-BC4AA9FD830E}" presName="dotArrow7" presStyleLbl="alignNode1" presStyleIdx="9" presStyleCnt="10"/>
      <dgm:spPr/>
    </dgm:pt>
    <dgm:pt modelId="{4950BDA2-2CE5-465E-A6AA-1538FEC28780}" type="pres">
      <dgm:prSet presAssocID="{4259948D-1D36-44E0-97C5-2CE0FB555517}" presName="parTx1" presStyleLbl="node1" presStyleIdx="0" presStyleCnt="2" custScaleX="113410" custScaleY="150781" custLinFactNeighborX="9071"/>
      <dgm:spPr/>
    </dgm:pt>
    <dgm:pt modelId="{7D26B90A-BC65-4663-AB17-B365481C0A7E}" type="pres">
      <dgm:prSet presAssocID="{FA299D34-1AA7-4F3E-94EC-ED4876851EDB}" presName="picture1" presStyleCnt="0"/>
      <dgm:spPr/>
    </dgm:pt>
    <dgm:pt modelId="{759132E2-A6E0-4691-9A6A-531916D17FEA}" type="pres">
      <dgm:prSet presAssocID="{FA299D34-1AA7-4F3E-94EC-ED4876851EDB}" presName="imageRepeatNode" presStyleLbl="fgImgPlace1" presStyleIdx="0" presStyleCnt="2" custScaleX="126971" custScaleY="127801"/>
      <dgm:spPr/>
    </dgm:pt>
    <dgm:pt modelId="{EFFC2643-67DB-473F-9237-D1ED37675C7D}" type="pres">
      <dgm:prSet presAssocID="{D0BB11CF-C6E7-4E85-AD25-59735EFE4DEB}" presName="parTx2" presStyleLbl="node1" presStyleIdx="1" presStyleCnt="2" custScaleY="146334" custLinFactNeighborX="4806"/>
      <dgm:spPr/>
    </dgm:pt>
    <dgm:pt modelId="{C2BA5EB9-E841-4CE0-855E-B90CD4E6ED5D}" type="pres">
      <dgm:prSet presAssocID="{09D716E7-6605-4476-A3C7-CECF762C2CA3}" presName="picture2" presStyleCnt="0"/>
      <dgm:spPr/>
    </dgm:pt>
    <dgm:pt modelId="{F681B62A-BE16-4653-9657-0F6083A2DF18}" type="pres">
      <dgm:prSet presAssocID="{09D716E7-6605-4476-A3C7-CECF762C2CA3}" presName="imageRepeatNode" presStyleLbl="fgImgPlace1" presStyleIdx="1" presStyleCnt="2" custScaleX="116517" custScaleY="121241"/>
      <dgm:spPr/>
    </dgm:pt>
  </dgm:ptLst>
  <dgm:cxnLst>
    <dgm:cxn modelId="{E4867907-3CBC-4246-A07B-AC60721EC96C}" srcId="{4488E1A1-D847-4791-875B-BC4AA9FD830E}" destId="{D0BB11CF-C6E7-4E85-AD25-59735EFE4DEB}" srcOrd="1" destOrd="0" parTransId="{45CDC29D-C110-4EED-9706-83FE6BD58DED}" sibTransId="{09D716E7-6605-4476-A3C7-CECF762C2CA3}"/>
    <dgm:cxn modelId="{9270B033-C88F-496C-BF58-06274133B833}" type="presOf" srcId="{09D716E7-6605-4476-A3C7-CECF762C2CA3}" destId="{F681B62A-BE16-4653-9657-0F6083A2DF18}" srcOrd="0" destOrd="0" presId="urn:microsoft.com/office/officeart/2008/layout/AscendingPictureAccentProcess"/>
    <dgm:cxn modelId="{3EA9753D-56EC-4AA8-98B1-196246E16FFC}" type="presOf" srcId="{D0BB11CF-C6E7-4E85-AD25-59735EFE4DEB}" destId="{EFFC2643-67DB-473F-9237-D1ED37675C7D}" srcOrd="0" destOrd="0" presId="urn:microsoft.com/office/officeart/2008/layout/AscendingPictureAccentProcess"/>
    <dgm:cxn modelId="{6EC73354-D835-43B8-BC58-7111172BFA5A}" type="presOf" srcId="{FA299D34-1AA7-4F3E-94EC-ED4876851EDB}" destId="{759132E2-A6E0-4691-9A6A-531916D17FEA}" srcOrd="0" destOrd="0" presId="urn:microsoft.com/office/officeart/2008/layout/AscendingPictureAccentProcess"/>
    <dgm:cxn modelId="{5AFB2859-ABD8-4F5F-861C-1018C89FCB50}" srcId="{4488E1A1-D847-4791-875B-BC4AA9FD830E}" destId="{4259948D-1D36-44E0-97C5-2CE0FB555517}" srcOrd="0" destOrd="0" parTransId="{52DED62D-50E2-4966-8B1D-EE5324D5D570}" sibTransId="{FA299D34-1AA7-4F3E-94EC-ED4876851EDB}"/>
    <dgm:cxn modelId="{41F66B59-BAB8-4A3C-904D-145A440EE738}" type="presOf" srcId="{4488E1A1-D847-4791-875B-BC4AA9FD830E}" destId="{9FEA2B53-B081-441E-BA2C-D9AEEAFAEB3A}" srcOrd="0" destOrd="0" presId="urn:microsoft.com/office/officeart/2008/layout/AscendingPictureAccentProcess"/>
    <dgm:cxn modelId="{138958EB-33F4-410A-A2FC-F87AB1D5E10C}" type="presOf" srcId="{4259948D-1D36-44E0-97C5-2CE0FB555517}" destId="{4950BDA2-2CE5-465E-A6AA-1538FEC28780}" srcOrd="0" destOrd="0" presId="urn:microsoft.com/office/officeart/2008/layout/AscendingPictureAccentProcess"/>
    <dgm:cxn modelId="{BD0AA69E-2B55-4D48-B6C1-252BC3490654}" type="presParOf" srcId="{9FEA2B53-B081-441E-BA2C-D9AEEAFAEB3A}" destId="{548AE939-8458-4832-AE65-229408EB2C68}" srcOrd="0" destOrd="0" presId="urn:microsoft.com/office/officeart/2008/layout/AscendingPictureAccentProcess"/>
    <dgm:cxn modelId="{B01F39D0-C4B4-4BE1-A150-36050CF009BE}" type="presParOf" srcId="{9FEA2B53-B081-441E-BA2C-D9AEEAFAEB3A}" destId="{6FE4F51E-7315-4AA5-880D-6C863E2E8D7F}" srcOrd="1" destOrd="0" presId="urn:microsoft.com/office/officeart/2008/layout/AscendingPictureAccentProcess"/>
    <dgm:cxn modelId="{43247427-6369-47D7-B853-92766E15BFA2}" type="presParOf" srcId="{9FEA2B53-B081-441E-BA2C-D9AEEAFAEB3A}" destId="{AA510259-DF28-47E6-9E86-4C3D05DA415A}" srcOrd="2" destOrd="0" presId="urn:microsoft.com/office/officeart/2008/layout/AscendingPictureAccentProcess"/>
    <dgm:cxn modelId="{BADE23CE-253F-4A99-AFD6-5BEAFB89D60C}" type="presParOf" srcId="{9FEA2B53-B081-441E-BA2C-D9AEEAFAEB3A}" destId="{461C938D-63CE-4B88-851B-F77EF2DBD740}" srcOrd="3" destOrd="0" presId="urn:microsoft.com/office/officeart/2008/layout/AscendingPictureAccentProcess"/>
    <dgm:cxn modelId="{4922DD6D-4DEC-4872-A313-014DFB7767D3}" type="presParOf" srcId="{9FEA2B53-B081-441E-BA2C-D9AEEAFAEB3A}" destId="{A8240C0B-9ABD-43C1-A74A-A5AA023AA067}" srcOrd="4" destOrd="0" presId="urn:microsoft.com/office/officeart/2008/layout/AscendingPictureAccentProcess"/>
    <dgm:cxn modelId="{A110F13D-EDD7-44F8-981A-F89C42D3E3AE}" type="presParOf" srcId="{9FEA2B53-B081-441E-BA2C-D9AEEAFAEB3A}" destId="{F8C1AC17-8D98-4B2F-B015-94DFD730C1C1}" srcOrd="5" destOrd="0" presId="urn:microsoft.com/office/officeart/2008/layout/AscendingPictureAccentProcess"/>
    <dgm:cxn modelId="{4EE7F996-D024-4E6E-97DF-87BBDF6348FB}" type="presParOf" srcId="{9FEA2B53-B081-441E-BA2C-D9AEEAFAEB3A}" destId="{643FE879-E4D1-41E6-BA20-A01ECF5A7ED7}" srcOrd="6" destOrd="0" presId="urn:microsoft.com/office/officeart/2008/layout/AscendingPictureAccentProcess"/>
    <dgm:cxn modelId="{43DEB083-CDCD-4105-91AD-F5752BDEDDBE}" type="presParOf" srcId="{9FEA2B53-B081-441E-BA2C-D9AEEAFAEB3A}" destId="{921F87B8-34F6-4493-9124-68DC4FC0AD4C}" srcOrd="7" destOrd="0" presId="urn:microsoft.com/office/officeart/2008/layout/AscendingPictureAccentProcess"/>
    <dgm:cxn modelId="{886E161E-674E-4348-BCF5-7028C5D4921A}" type="presParOf" srcId="{9FEA2B53-B081-441E-BA2C-D9AEEAFAEB3A}" destId="{2141621C-DA94-40AC-A89C-D22DA8E91048}" srcOrd="8" destOrd="0" presId="urn:microsoft.com/office/officeart/2008/layout/AscendingPictureAccentProcess"/>
    <dgm:cxn modelId="{6DD615A7-A60D-446A-89EB-A89C7055B254}" type="presParOf" srcId="{9FEA2B53-B081-441E-BA2C-D9AEEAFAEB3A}" destId="{B99D6659-F766-4E0D-8325-E0D3984C3235}" srcOrd="9" destOrd="0" presId="urn:microsoft.com/office/officeart/2008/layout/AscendingPictureAccentProcess"/>
    <dgm:cxn modelId="{978B9D78-018D-4DCE-B97D-5A0071C8AC1E}" type="presParOf" srcId="{9FEA2B53-B081-441E-BA2C-D9AEEAFAEB3A}" destId="{4950BDA2-2CE5-465E-A6AA-1538FEC28780}" srcOrd="10" destOrd="0" presId="urn:microsoft.com/office/officeart/2008/layout/AscendingPictureAccentProcess"/>
    <dgm:cxn modelId="{B3C5AFA1-DE66-4C0F-9D92-467FF2E335E3}" type="presParOf" srcId="{9FEA2B53-B081-441E-BA2C-D9AEEAFAEB3A}" destId="{7D26B90A-BC65-4663-AB17-B365481C0A7E}" srcOrd="11" destOrd="0" presId="urn:microsoft.com/office/officeart/2008/layout/AscendingPictureAccentProcess"/>
    <dgm:cxn modelId="{C0ED2314-A5BB-4253-8CD8-E7CD592C0B93}" type="presParOf" srcId="{7D26B90A-BC65-4663-AB17-B365481C0A7E}" destId="{759132E2-A6E0-4691-9A6A-531916D17FEA}" srcOrd="0" destOrd="0" presId="urn:microsoft.com/office/officeart/2008/layout/AscendingPictureAccentProcess"/>
    <dgm:cxn modelId="{28FA6B68-F36A-45BC-BF28-E1B86BA5F017}" type="presParOf" srcId="{9FEA2B53-B081-441E-BA2C-D9AEEAFAEB3A}" destId="{EFFC2643-67DB-473F-9237-D1ED37675C7D}" srcOrd="12" destOrd="0" presId="urn:microsoft.com/office/officeart/2008/layout/AscendingPictureAccentProcess"/>
    <dgm:cxn modelId="{B76D03D2-5147-485C-B3EA-FCC40D03E7CA}" type="presParOf" srcId="{9FEA2B53-B081-441E-BA2C-D9AEEAFAEB3A}" destId="{C2BA5EB9-E841-4CE0-855E-B90CD4E6ED5D}" srcOrd="13" destOrd="0" presId="urn:microsoft.com/office/officeart/2008/layout/AscendingPictureAccentProcess"/>
    <dgm:cxn modelId="{5DE38839-1611-4F00-B3F3-4D1655977652}" type="presParOf" srcId="{C2BA5EB9-E841-4CE0-855E-B90CD4E6ED5D}" destId="{F681B62A-BE16-4653-9657-0F6083A2DF18}" srcOrd="0" destOrd="0" presId="urn:microsoft.com/office/officeart/2008/layout/AscendingPictureAccentProcess"/>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88E1A1-D847-4791-875B-BC4AA9FD830E}" type="doc">
      <dgm:prSet loTypeId="urn:microsoft.com/office/officeart/2008/layout/AscendingPictureAccentProcess" loCatId="process" qsTypeId="urn:microsoft.com/office/officeart/2005/8/quickstyle/simple1" qsCatId="simple" csTypeId="urn:microsoft.com/office/officeart/2005/8/colors/accent1_1" csCatId="accent1" phldr="1"/>
      <dgm:spPr/>
    </dgm:pt>
    <dgm:pt modelId="{D0BB11CF-C6E7-4E85-AD25-59735EFE4DEB}">
      <dgm:prSet phldrT="[Text]" custT="1"/>
      <dgm:spPr/>
      <dgm:t>
        <a:bodyPr/>
        <a:lstStyle/>
        <a:p>
          <a:r>
            <a:rPr lang="en-US" sz="2800" dirty="0"/>
            <a:t>I Control </a:t>
          </a:r>
          <a:r>
            <a:rPr lang="en-US" sz="2800" i="1" dirty="0"/>
            <a:t>NOTHING</a:t>
          </a:r>
        </a:p>
      </dgm:t>
    </dgm:pt>
    <dgm:pt modelId="{45CDC29D-C110-4EED-9706-83FE6BD58DED}" type="parTrans" cxnId="{E4867907-3CBC-4246-A07B-AC60721EC96C}">
      <dgm:prSet/>
      <dgm:spPr/>
      <dgm:t>
        <a:bodyPr/>
        <a:lstStyle/>
        <a:p>
          <a:endParaRPr lang="en-US"/>
        </a:p>
      </dgm:t>
    </dgm:pt>
    <dgm:pt modelId="{09D716E7-6605-4476-A3C7-CECF762C2CA3}" type="sibTrans" cxnId="{E4867907-3CBC-4246-A07B-AC60721EC96C}">
      <dgm:prSet/>
      <dgm:spPr>
        <a:blipFill rotWithShape="1">
          <a:blip xmlns:r="http://schemas.openxmlformats.org/officeDocument/2006/relationships" r:embed="rId1"/>
          <a:srcRect/>
          <a:stretch>
            <a:fillRect l="-17000" r="-17000"/>
          </a:stretch>
        </a:blipFill>
      </dgm:spPr>
      <dgm:t>
        <a:bodyPr/>
        <a:lstStyle/>
        <a:p>
          <a:endParaRPr lang="en-US"/>
        </a:p>
      </dgm:t>
    </dgm:pt>
    <dgm:pt modelId="{4259948D-1D36-44E0-97C5-2CE0FB555517}">
      <dgm:prSet phldrT="[Text]" custT="1"/>
      <dgm:spPr/>
      <dgm:t>
        <a:bodyPr/>
        <a:lstStyle/>
        <a:p>
          <a:r>
            <a:rPr lang="en-US" sz="2800" dirty="0"/>
            <a:t>‘IT’ Controls All History</a:t>
          </a:r>
        </a:p>
      </dgm:t>
    </dgm:pt>
    <dgm:pt modelId="{52DED62D-50E2-4966-8B1D-EE5324D5D570}" type="parTrans" cxnId="{5AFB2859-ABD8-4F5F-861C-1018C89FCB50}">
      <dgm:prSet/>
      <dgm:spPr/>
      <dgm:t>
        <a:bodyPr/>
        <a:lstStyle/>
        <a:p>
          <a:endParaRPr lang="en-US"/>
        </a:p>
      </dgm:t>
    </dgm:pt>
    <dgm:pt modelId="{FA299D34-1AA7-4F3E-94EC-ED4876851EDB}" type="sibTrans" cxnId="{5AFB2859-ABD8-4F5F-861C-1018C89FCB50}">
      <dgm:prSet/>
      <dgm:spPr>
        <a:blipFill rotWithShape="1">
          <a:blip xmlns:r="http://schemas.openxmlformats.org/officeDocument/2006/relationships" r:embed="rId2"/>
          <a:srcRect/>
          <a:stretch>
            <a:fillRect/>
          </a:stretch>
        </a:blipFill>
      </dgm:spPr>
      <dgm:t>
        <a:bodyPr/>
        <a:lstStyle/>
        <a:p>
          <a:endParaRPr lang="en-US"/>
        </a:p>
      </dgm:t>
    </dgm:pt>
    <dgm:pt modelId="{9FEA2B53-B081-441E-BA2C-D9AEEAFAEB3A}" type="pres">
      <dgm:prSet presAssocID="{4488E1A1-D847-4791-875B-BC4AA9FD830E}" presName="Name0" presStyleCnt="0">
        <dgm:presLayoutVars>
          <dgm:chMax val="7"/>
          <dgm:chPref val="7"/>
          <dgm:dir/>
        </dgm:presLayoutVars>
      </dgm:prSet>
      <dgm:spPr/>
    </dgm:pt>
    <dgm:pt modelId="{548AE939-8458-4832-AE65-229408EB2C68}" type="pres">
      <dgm:prSet presAssocID="{4488E1A1-D847-4791-875B-BC4AA9FD830E}" presName="dot1" presStyleLbl="alignNode1" presStyleIdx="0" presStyleCnt="10"/>
      <dgm:spPr/>
    </dgm:pt>
    <dgm:pt modelId="{6FE4F51E-7315-4AA5-880D-6C863E2E8D7F}" type="pres">
      <dgm:prSet presAssocID="{4488E1A1-D847-4791-875B-BC4AA9FD830E}" presName="dot2" presStyleLbl="alignNode1" presStyleIdx="1" presStyleCnt="10"/>
      <dgm:spPr/>
    </dgm:pt>
    <dgm:pt modelId="{AA510259-DF28-47E6-9E86-4C3D05DA415A}" type="pres">
      <dgm:prSet presAssocID="{4488E1A1-D847-4791-875B-BC4AA9FD830E}" presName="dot3" presStyleLbl="alignNode1" presStyleIdx="2" presStyleCnt="10"/>
      <dgm:spPr/>
    </dgm:pt>
    <dgm:pt modelId="{461C938D-63CE-4B88-851B-F77EF2DBD740}" type="pres">
      <dgm:prSet presAssocID="{4488E1A1-D847-4791-875B-BC4AA9FD830E}" presName="dotArrow1" presStyleLbl="alignNode1" presStyleIdx="3" presStyleCnt="10"/>
      <dgm:spPr/>
    </dgm:pt>
    <dgm:pt modelId="{A8240C0B-9ABD-43C1-A74A-A5AA023AA067}" type="pres">
      <dgm:prSet presAssocID="{4488E1A1-D847-4791-875B-BC4AA9FD830E}" presName="dotArrow2" presStyleLbl="alignNode1" presStyleIdx="4" presStyleCnt="10"/>
      <dgm:spPr/>
    </dgm:pt>
    <dgm:pt modelId="{F8C1AC17-8D98-4B2F-B015-94DFD730C1C1}" type="pres">
      <dgm:prSet presAssocID="{4488E1A1-D847-4791-875B-BC4AA9FD830E}" presName="dotArrow3" presStyleLbl="alignNode1" presStyleIdx="5" presStyleCnt="10"/>
      <dgm:spPr/>
    </dgm:pt>
    <dgm:pt modelId="{643FE879-E4D1-41E6-BA20-A01ECF5A7ED7}" type="pres">
      <dgm:prSet presAssocID="{4488E1A1-D847-4791-875B-BC4AA9FD830E}" presName="dotArrow4" presStyleLbl="alignNode1" presStyleIdx="6" presStyleCnt="10"/>
      <dgm:spPr/>
    </dgm:pt>
    <dgm:pt modelId="{921F87B8-34F6-4493-9124-68DC4FC0AD4C}" type="pres">
      <dgm:prSet presAssocID="{4488E1A1-D847-4791-875B-BC4AA9FD830E}" presName="dotArrow5" presStyleLbl="alignNode1" presStyleIdx="7" presStyleCnt="10"/>
      <dgm:spPr/>
    </dgm:pt>
    <dgm:pt modelId="{2141621C-DA94-40AC-A89C-D22DA8E91048}" type="pres">
      <dgm:prSet presAssocID="{4488E1A1-D847-4791-875B-BC4AA9FD830E}" presName="dotArrow6" presStyleLbl="alignNode1" presStyleIdx="8" presStyleCnt="10"/>
      <dgm:spPr/>
    </dgm:pt>
    <dgm:pt modelId="{B99D6659-F766-4E0D-8325-E0D3984C3235}" type="pres">
      <dgm:prSet presAssocID="{4488E1A1-D847-4791-875B-BC4AA9FD830E}" presName="dotArrow7" presStyleLbl="alignNode1" presStyleIdx="9" presStyleCnt="10"/>
      <dgm:spPr/>
    </dgm:pt>
    <dgm:pt modelId="{4950BDA2-2CE5-465E-A6AA-1538FEC28780}" type="pres">
      <dgm:prSet presAssocID="{4259948D-1D36-44E0-97C5-2CE0FB555517}" presName="parTx1" presStyleLbl="node1" presStyleIdx="0" presStyleCnt="2" custScaleX="113410" custScaleY="150781" custLinFactNeighborX="9071"/>
      <dgm:spPr/>
    </dgm:pt>
    <dgm:pt modelId="{7D26B90A-BC65-4663-AB17-B365481C0A7E}" type="pres">
      <dgm:prSet presAssocID="{FA299D34-1AA7-4F3E-94EC-ED4876851EDB}" presName="picture1" presStyleCnt="0"/>
      <dgm:spPr/>
    </dgm:pt>
    <dgm:pt modelId="{759132E2-A6E0-4691-9A6A-531916D17FEA}" type="pres">
      <dgm:prSet presAssocID="{FA299D34-1AA7-4F3E-94EC-ED4876851EDB}" presName="imageRepeatNode" presStyleLbl="fgImgPlace1" presStyleIdx="0" presStyleCnt="2" custScaleX="126971" custScaleY="127801"/>
      <dgm:spPr/>
    </dgm:pt>
    <dgm:pt modelId="{EFFC2643-67DB-473F-9237-D1ED37675C7D}" type="pres">
      <dgm:prSet presAssocID="{D0BB11CF-C6E7-4E85-AD25-59735EFE4DEB}" presName="parTx2" presStyleLbl="node1" presStyleIdx="1" presStyleCnt="2" custScaleY="146334" custLinFactNeighborX="4806"/>
      <dgm:spPr/>
    </dgm:pt>
    <dgm:pt modelId="{C2BA5EB9-E841-4CE0-855E-B90CD4E6ED5D}" type="pres">
      <dgm:prSet presAssocID="{09D716E7-6605-4476-A3C7-CECF762C2CA3}" presName="picture2" presStyleCnt="0"/>
      <dgm:spPr/>
    </dgm:pt>
    <dgm:pt modelId="{F681B62A-BE16-4653-9657-0F6083A2DF18}" type="pres">
      <dgm:prSet presAssocID="{09D716E7-6605-4476-A3C7-CECF762C2CA3}" presName="imageRepeatNode" presStyleLbl="fgImgPlace1" presStyleIdx="1" presStyleCnt="2" custScaleX="116517" custScaleY="121241"/>
      <dgm:spPr/>
    </dgm:pt>
  </dgm:ptLst>
  <dgm:cxnLst>
    <dgm:cxn modelId="{E4867907-3CBC-4246-A07B-AC60721EC96C}" srcId="{4488E1A1-D847-4791-875B-BC4AA9FD830E}" destId="{D0BB11CF-C6E7-4E85-AD25-59735EFE4DEB}" srcOrd="1" destOrd="0" parTransId="{45CDC29D-C110-4EED-9706-83FE6BD58DED}" sibTransId="{09D716E7-6605-4476-A3C7-CECF762C2CA3}"/>
    <dgm:cxn modelId="{9270B033-C88F-496C-BF58-06274133B833}" type="presOf" srcId="{09D716E7-6605-4476-A3C7-CECF762C2CA3}" destId="{F681B62A-BE16-4653-9657-0F6083A2DF18}" srcOrd="0" destOrd="0" presId="urn:microsoft.com/office/officeart/2008/layout/AscendingPictureAccentProcess"/>
    <dgm:cxn modelId="{3EA9753D-56EC-4AA8-98B1-196246E16FFC}" type="presOf" srcId="{D0BB11CF-C6E7-4E85-AD25-59735EFE4DEB}" destId="{EFFC2643-67DB-473F-9237-D1ED37675C7D}" srcOrd="0" destOrd="0" presId="urn:microsoft.com/office/officeart/2008/layout/AscendingPictureAccentProcess"/>
    <dgm:cxn modelId="{6EC73354-D835-43B8-BC58-7111172BFA5A}" type="presOf" srcId="{FA299D34-1AA7-4F3E-94EC-ED4876851EDB}" destId="{759132E2-A6E0-4691-9A6A-531916D17FEA}" srcOrd="0" destOrd="0" presId="urn:microsoft.com/office/officeart/2008/layout/AscendingPictureAccentProcess"/>
    <dgm:cxn modelId="{5AFB2859-ABD8-4F5F-861C-1018C89FCB50}" srcId="{4488E1A1-D847-4791-875B-BC4AA9FD830E}" destId="{4259948D-1D36-44E0-97C5-2CE0FB555517}" srcOrd="0" destOrd="0" parTransId="{52DED62D-50E2-4966-8B1D-EE5324D5D570}" sibTransId="{FA299D34-1AA7-4F3E-94EC-ED4876851EDB}"/>
    <dgm:cxn modelId="{41F66B59-BAB8-4A3C-904D-145A440EE738}" type="presOf" srcId="{4488E1A1-D847-4791-875B-BC4AA9FD830E}" destId="{9FEA2B53-B081-441E-BA2C-D9AEEAFAEB3A}" srcOrd="0" destOrd="0" presId="urn:microsoft.com/office/officeart/2008/layout/AscendingPictureAccentProcess"/>
    <dgm:cxn modelId="{138958EB-33F4-410A-A2FC-F87AB1D5E10C}" type="presOf" srcId="{4259948D-1D36-44E0-97C5-2CE0FB555517}" destId="{4950BDA2-2CE5-465E-A6AA-1538FEC28780}" srcOrd="0" destOrd="0" presId="urn:microsoft.com/office/officeart/2008/layout/AscendingPictureAccentProcess"/>
    <dgm:cxn modelId="{BD0AA69E-2B55-4D48-B6C1-252BC3490654}" type="presParOf" srcId="{9FEA2B53-B081-441E-BA2C-D9AEEAFAEB3A}" destId="{548AE939-8458-4832-AE65-229408EB2C68}" srcOrd="0" destOrd="0" presId="urn:microsoft.com/office/officeart/2008/layout/AscendingPictureAccentProcess"/>
    <dgm:cxn modelId="{B01F39D0-C4B4-4BE1-A150-36050CF009BE}" type="presParOf" srcId="{9FEA2B53-B081-441E-BA2C-D9AEEAFAEB3A}" destId="{6FE4F51E-7315-4AA5-880D-6C863E2E8D7F}" srcOrd="1" destOrd="0" presId="urn:microsoft.com/office/officeart/2008/layout/AscendingPictureAccentProcess"/>
    <dgm:cxn modelId="{43247427-6369-47D7-B853-92766E15BFA2}" type="presParOf" srcId="{9FEA2B53-B081-441E-BA2C-D9AEEAFAEB3A}" destId="{AA510259-DF28-47E6-9E86-4C3D05DA415A}" srcOrd="2" destOrd="0" presId="urn:microsoft.com/office/officeart/2008/layout/AscendingPictureAccentProcess"/>
    <dgm:cxn modelId="{BADE23CE-253F-4A99-AFD6-5BEAFB89D60C}" type="presParOf" srcId="{9FEA2B53-B081-441E-BA2C-D9AEEAFAEB3A}" destId="{461C938D-63CE-4B88-851B-F77EF2DBD740}" srcOrd="3" destOrd="0" presId="urn:microsoft.com/office/officeart/2008/layout/AscendingPictureAccentProcess"/>
    <dgm:cxn modelId="{4922DD6D-4DEC-4872-A313-014DFB7767D3}" type="presParOf" srcId="{9FEA2B53-B081-441E-BA2C-D9AEEAFAEB3A}" destId="{A8240C0B-9ABD-43C1-A74A-A5AA023AA067}" srcOrd="4" destOrd="0" presId="urn:microsoft.com/office/officeart/2008/layout/AscendingPictureAccentProcess"/>
    <dgm:cxn modelId="{A110F13D-EDD7-44F8-981A-F89C42D3E3AE}" type="presParOf" srcId="{9FEA2B53-B081-441E-BA2C-D9AEEAFAEB3A}" destId="{F8C1AC17-8D98-4B2F-B015-94DFD730C1C1}" srcOrd="5" destOrd="0" presId="urn:microsoft.com/office/officeart/2008/layout/AscendingPictureAccentProcess"/>
    <dgm:cxn modelId="{4EE7F996-D024-4E6E-97DF-87BBDF6348FB}" type="presParOf" srcId="{9FEA2B53-B081-441E-BA2C-D9AEEAFAEB3A}" destId="{643FE879-E4D1-41E6-BA20-A01ECF5A7ED7}" srcOrd="6" destOrd="0" presId="urn:microsoft.com/office/officeart/2008/layout/AscendingPictureAccentProcess"/>
    <dgm:cxn modelId="{43DEB083-CDCD-4105-91AD-F5752BDEDDBE}" type="presParOf" srcId="{9FEA2B53-B081-441E-BA2C-D9AEEAFAEB3A}" destId="{921F87B8-34F6-4493-9124-68DC4FC0AD4C}" srcOrd="7" destOrd="0" presId="urn:microsoft.com/office/officeart/2008/layout/AscendingPictureAccentProcess"/>
    <dgm:cxn modelId="{886E161E-674E-4348-BCF5-7028C5D4921A}" type="presParOf" srcId="{9FEA2B53-B081-441E-BA2C-D9AEEAFAEB3A}" destId="{2141621C-DA94-40AC-A89C-D22DA8E91048}" srcOrd="8" destOrd="0" presId="urn:microsoft.com/office/officeart/2008/layout/AscendingPictureAccentProcess"/>
    <dgm:cxn modelId="{6DD615A7-A60D-446A-89EB-A89C7055B254}" type="presParOf" srcId="{9FEA2B53-B081-441E-BA2C-D9AEEAFAEB3A}" destId="{B99D6659-F766-4E0D-8325-E0D3984C3235}" srcOrd="9" destOrd="0" presId="urn:microsoft.com/office/officeart/2008/layout/AscendingPictureAccentProcess"/>
    <dgm:cxn modelId="{978B9D78-018D-4DCE-B97D-5A0071C8AC1E}" type="presParOf" srcId="{9FEA2B53-B081-441E-BA2C-D9AEEAFAEB3A}" destId="{4950BDA2-2CE5-465E-A6AA-1538FEC28780}" srcOrd="10" destOrd="0" presId="urn:microsoft.com/office/officeart/2008/layout/AscendingPictureAccentProcess"/>
    <dgm:cxn modelId="{B3C5AFA1-DE66-4C0F-9D92-467FF2E335E3}" type="presParOf" srcId="{9FEA2B53-B081-441E-BA2C-D9AEEAFAEB3A}" destId="{7D26B90A-BC65-4663-AB17-B365481C0A7E}" srcOrd="11" destOrd="0" presId="urn:microsoft.com/office/officeart/2008/layout/AscendingPictureAccentProcess"/>
    <dgm:cxn modelId="{C0ED2314-A5BB-4253-8CD8-E7CD592C0B93}" type="presParOf" srcId="{7D26B90A-BC65-4663-AB17-B365481C0A7E}" destId="{759132E2-A6E0-4691-9A6A-531916D17FEA}" srcOrd="0" destOrd="0" presId="urn:microsoft.com/office/officeart/2008/layout/AscendingPictureAccentProcess"/>
    <dgm:cxn modelId="{28FA6B68-F36A-45BC-BF28-E1B86BA5F017}" type="presParOf" srcId="{9FEA2B53-B081-441E-BA2C-D9AEEAFAEB3A}" destId="{EFFC2643-67DB-473F-9237-D1ED37675C7D}" srcOrd="12" destOrd="0" presId="urn:microsoft.com/office/officeart/2008/layout/AscendingPictureAccentProcess"/>
    <dgm:cxn modelId="{B76D03D2-5147-485C-B3EA-FCC40D03E7CA}" type="presParOf" srcId="{9FEA2B53-B081-441E-BA2C-D9AEEAFAEB3A}" destId="{C2BA5EB9-E841-4CE0-855E-B90CD4E6ED5D}" srcOrd="13" destOrd="0" presId="urn:microsoft.com/office/officeart/2008/layout/AscendingPictureAccentProcess"/>
    <dgm:cxn modelId="{5DE38839-1611-4F00-B3F3-4D1655977652}" type="presParOf" srcId="{C2BA5EB9-E841-4CE0-855E-B90CD4E6ED5D}" destId="{F681B62A-BE16-4653-9657-0F6083A2DF18}" srcOrd="0" destOrd="0" presId="urn:microsoft.com/office/officeart/2008/layout/AscendingPictureAccen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88E1A1-D847-4791-875B-BC4AA9FD830E}" type="doc">
      <dgm:prSet loTypeId="urn:microsoft.com/office/officeart/2008/layout/AscendingPictureAccentProcess" loCatId="process" qsTypeId="urn:microsoft.com/office/officeart/2005/8/quickstyle/simple1" qsCatId="simple" csTypeId="urn:microsoft.com/office/officeart/2005/8/colors/accent1_1" csCatId="accent1" phldr="1"/>
      <dgm:spPr/>
    </dgm:pt>
    <dgm:pt modelId="{D0BB11CF-C6E7-4E85-AD25-59735EFE4DEB}">
      <dgm:prSet phldrT="[Text]" custT="1"/>
      <dgm:spPr/>
      <dgm:t>
        <a:bodyPr/>
        <a:lstStyle/>
        <a:p>
          <a:r>
            <a:rPr lang="en-US" sz="2800" dirty="0"/>
            <a:t>I Control </a:t>
          </a:r>
          <a:r>
            <a:rPr lang="en-US" sz="2800" i="1" dirty="0"/>
            <a:t>NOTHING</a:t>
          </a:r>
        </a:p>
      </dgm:t>
    </dgm:pt>
    <dgm:pt modelId="{45CDC29D-C110-4EED-9706-83FE6BD58DED}" type="parTrans" cxnId="{E4867907-3CBC-4246-A07B-AC60721EC96C}">
      <dgm:prSet/>
      <dgm:spPr/>
      <dgm:t>
        <a:bodyPr/>
        <a:lstStyle/>
        <a:p>
          <a:endParaRPr lang="en-US"/>
        </a:p>
      </dgm:t>
    </dgm:pt>
    <dgm:pt modelId="{09D716E7-6605-4476-A3C7-CECF762C2CA3}" type="sibTrans" cxnId="{E4867907-3CBC-4246-A07B-AC60721EC96C}">
      <dgm:prSet/>
      <dgm:spPr>
        <a:blipFill rotWithShape="1">
          <a:blip xmlns:r="http://schemas.openxmlformats.org/officeDocument/2006/relationships" r:embed="rId1"/>
          <a:srcRect/>
          <a:stretch>
            <a:fillRect l="-17000" r="-17000"/>
          </a:stretch>
        </a:blipFill>
      </dgm:spPr>
      <dgm:t>
        <a:bodyPr/>
        <a:lstStyle/>
        <a:p>
          <a:endParaRPr lang="en-US"/>
        </a:p>
      </dgm:t>
    </dgm:pt>
    <dgm:pt modelId="{4259948D-1D36-44E0-97C5-2CE0FB555517}">
      <dgm:prSet phldrT="[Text]" custT="1"/>
      <dgm:spPr/>
      <dgm:t>
        <a:bodyPr/>
        <a:lstStyle/>
        <a:p>
          <a:r>
            <a:rPr lang="en-US" sz="2800" dirty="0"/>
            <a:t>‘IT’ Controls All History</a:t>
          </a:r>
        </a:p>
      </dgm:t>
    </dgm:pt>
    <dgm:pt modelId="{52DED62D-50E2-4966-8B1D-EE5324D5D570}" type="parTrans" cxnId="{5AFB2859-ABD8-4F5F-861C-1018C89FCB50}">
      <dgm:prSet/>
      <dgm:spPr/>
      <dgm:t>
        <a:bodyPr/>
        <a:lstStyle/>
        <a:p>
          <a:endParaRPr lang="en-US"/>
        </a:p>
      </dgm:t>
    </dgm:pt>
    <dgm:pt modelId="{FA299D34-1AA7-4F3E-94EC-ED4876851EDB}" type="sibTrans" cxnId="{5AFB2859-ABD8-4F5F-861C-1018C89FCB50}">
      <dgm:prSet/>
      <dgm:spPr>
        <a:blipFill rotWithShape="1">
          <a:blip xmlns:r="http://schemas.openxmlformats.org/officeDocument/2006/relationships" r:embed="rId2"/>
          <a:srcRect/>
          <a:stretch>
            <a:fillRect/>
          </a:stretch>
        </a:blipFill>
      </dgm:spPr>
      <dgm:t>
        <a:bodyPr/>
        <a:lstStyle/>
        <a:p>
          <a:endParaRPr lang="en-US"/>
        </a:p>
      </dgm:t>
    </dgm:pt>
    <dgm:pt modelId="{9FEA2B53-B081-441E-BA2C-D9AEEAFAEB3A}" type="pres">
      <dgm:prSet presAssocID="{4488E1A1-D847-4791-875B-BC4AA9FD830E}" presName="Name0" presStyleCnt="0">
        <dgm:presLayoutVars>
          <dgm:chMax val="7"/>
          <dgm:chPref val="7"/>
          <dgm:dir/>
        </dgm:presLayoutVars>
      </dgm:prSet>
      <dgm:spPr/>
    </dgm:pt>
    <dgm:pt modelId="{548AE939-8458-4832-AE65-229408EB2C68}" type="pres">
      <dgm:prSet presAssocID="{4488E1A1-D847-4791-875B-BC4AA9FD830E}" presName="dot1" presStyleLbl="alignNode1" presStyleIdx="0" presStyleCnt="10"/>
      <dgm:spPr/>
    </dgm:pt>
    <dgm:pt modelId="{6FE4F51E-7315-4AA5-880D-6C863E2E8D7F}" type="pres">
      <dgm:prSet presAssocID="{4488E1A1-D847-4791-875B-BC4AA9FD830E}" presName="dot2" presStyleLbl="alignNode1" presStyleIdx="1" presStyleCnt="10"/>
      <dgm:spPr/>
    </dgm:pt>
    <dgm:pt modelId="{AA510259-DF28-47E6-9E86-4C3D05DA415A}" type="pres">
      <dgm:prSet presAssocID="{4488E1A1-D847-4791-875B-BC4AA9FD830E}" presName="dot3" presStyleLbl="alignNode1" presStyleIdx="2" presStyleCnt="10"/>
      <dgm:spPr/>
    </dgm:pt>
    <dgm:pt modelId="{461C938D-63CE-4B88-851B-F77EF2DBD740}" type="pres">
      <dgm:prSet presAssocID="{4488E1A1-D847-4791-875B-BC4AA9FD830E}" presName="dotArrow1" presStyleLbl="alignNode1" presStyleIdx="3" presStyleCnt="10"/>
      <dgm:spPr/>
    </dgm:pt>
    <dgm:pt modelId="{A8240C0B-9ABD-43C1-A74A-A5AA023AA067}" type="pres">
      <dgm:prSet presAssocID="{4488E1A1-D847-4791-875B-BC4AA9FD830E}" presName="dotArrow2" presStyleLbl="alignNode1" presStyleIdx="4" presStyleCnt="10"/>
      <dgm:spPr/>
    </dgm:pt>
    <dgm:pt modelId="{F8C1AC17-8D98-4B2F-B015-94DFD730C1C1}" type="pres">
      <dgm:prSet presAssocID="{4488E1A1-D847-4791-875B-BC4AA9FD830E}" presName="dotArrow3" presStyleLbl="alignNode1" presStyleIdx="5" presStyleCnt="10"/>
      <dgm:spPr/>
    </dgm:pt>
    <dgm:pt modelId="{643FE879-E4D1-41E6-BA20-A01ECF5A7ED7}" type="pres">
      <dgm:prSet presAssocID="{4488E1A1-D847-4791-875B-BC4AA9FD830E}" presName="dotArrow4" presStyleLbl="alignNode1" presStyleIdx="6" presStyleCnt="10"/>
      <dgm:spPr/>
    </dgm:pt>
    <dgm:pt modelId="{921F87B8-34F6-4493-9124-68DC4FC0AD4C}" type="pres">
      <dgm:prSet presAssocID="{4488E1A1-D847-4791-875B-BC4AA9FD830E}" presName="dotArrow5" presStyleLbl="alignNode1" presStyleIdx="7" presStyleCnt="10"/>
      <dgm:spPr/>
    </dgm:pt>
    <dgm:pt modelId="{2141621C-DA94-40AC-A89C-D22DA8E91048}" type="pres">
      <dgm:prSet presAssocID="{4488E1A1-D847-4791-875B-BC4AA9FD830E}" presName="dotArrow6" presStyleLbl="alignNode1" presStyleIdx="8" presStyleCnt="10"/>
      <dgm:spPr/>
    </dgm:pt>
    <dgm:pt modelId="{B99D6659-F766-4E0D-8325-E0D3984C3235}" type="pres">
      <dgm:prSet presAssocID="{4488E1A1-D847-4791-875B-BC4AA9FD830E}" presName="dotArrow7" presStyleLbl="alignNode1" presStyleIdx="9" presStyleCnt="10"/>
      <dgm:spPr/>
    </dgm:pt>
    <dgm:pt modelId="{4950BDA2-2CE5-465E-A6AA-1538FEC28780}" type="pres">
      <dgm:prSet presAssocID="{4259948D-1D36-44E0-97C5-2CE0FB555517}" presName="parTx1" presStyleLbl="node1" presStyleIdx="0" presStyleCnt="2" custScaleX="113410" custScaleY="150781" custLinFactNeighborX="9071"/>
      <dgm:spPr/>
    </dgm:pt>
    <dgm:pt modelId="{7D26B90A-BC65-4663-AB17-B365481C0A7E}" type="pres">
      <dgm:prSet presAssocID="{FA299D34-1AA7-4F3E-94EC-ED4876851EDB}" presName="picture1" presStyleCnt="0"/>
      <dgm:spPr/>
    </dgm:pt>
    <dgm:pt modelId="{759132E2-A6E0-4691-9A6A-531916D17FEA}" type="pres">
      <dgm:prSet presAssocID="{FA299D34-1AA7-4F3E-94EC-ED4876851EDB}" presName="imageRepeatNode" presStyleLbl="fgImgPlace1" presStyleIdx="0" presStyleCnt="2" custScaleX="126971" custScaleY="127801"/>
      <dgm:spPr/>
    </dgm:pt>
    <dgm:pt modelId="{EFFC2643-67DB-473F-9237-D1ED37675C7D}" type="pres">
      <dgm:prSet presAssocID="{D0BB11CF-C6E7-4E85-AD25-59735EFE4DEB}" presName="parTx2" presStyleLbl="node1" presStyleIdx="1" presStyleCnt="2" custScaleY="146334" custLinFactNeighborX="4806"/>
      <dgm:spPr/>
    </dgm:pt>
    <dgm:pt modelId="{C2BA5EB9-E841-4CE0-855E-B90CD4E6ED5D}" type="pres">
      <dgm:prSet presAssocID="{09D716E7-6605-4476-A3C7-CECF762C2CA3}" presName="picture2" presStyleCnt="0"/>
      <dgm:spPr/>
    </dgm:pt>
    <dgm:pt modelId="{F681B62A-BE16-4653-9657-0F6083A2DF18}" type="pres">
      <dgm:prSet presAssocID="{09D716E7-6605-4476-A3C7-CECF762C2CA3}" presName="imageRepeatNode" presStyleLbl="fgImgPlace1" presStyleIdx="1" presStyleCnt="2" custScaleX="116517" custScaleY="121241"/>
      <dgm:spPr/>
    </dgm:pt>
  </dgm:ptLst>
  <dgm:cxnLst>
    <dgm:cxn modelId="{E4867907-3CBC-4246-A07B-AC60721EC96C}" srcId="{4488E1A1-D847-4791-875B-BC4AA9FD830E}" destId="{D0BB11CF-C6E7-4E85-AD25-59735EFE4DEB}" srcOrd="1" destOrd="0" parTransId="{45CDC29D-C110-4EED-9706-83FE6BD58DED}" sibTransId="{09D716E7-6605-4476-A3C7-CECF762C2CA3}"/>
    <dgm:cxn modelId="{9270B033-C88F-496C-BF58-06274133B833}" type="presOf" srcId="{09D716E7-6605-4476-A3C7-CECF762C2CA3}" destId="{F681B62A-BE16-4653-9657-0F6083A2DF18}" srcOrd="0" destOrd="0" presId="urn:microsoft.com/office/officeart/2008/layout/AscendingPictureAccentProcess"/>
    <dgm:cxn modelId="{3EA9753D-56EC-4AA8-98B1-196246E16FFC}" type="presOf" srcId="{D0BB11CF-C6E7-4E85-AD25-59735EFE4DEB}" destId="{EFFC2643-67DB-473F-9237-D1ED37675C7D}" srcOrd="0" destOrd="0" presId="urn:microsoft.com/office/officeart/2008/layout/AscendingPictureAccentProcess"/>
    <dgm:cxn modelId="{6EC73354-D835-43B8-BC58-7111172BFA5A}" type="presOf" srcId="{FA299D34-1AA7-4F3E-94EC-ED4876851EDB}" destId="{759132E2-A6E0-4691-9A6A-531916D17FEA}" srcOrd="0" destOrd="0" presId="urn:microsoft.com/office/officeart/2008/layout/AscendingPictureAccentProcess"/>
    <dgm:cxn modelId="{5AFB2859-ABD8-4F5F-861C-1018C89FCB50}" srcId="{4488E1A1-D847-4791-875B-BC4AA9FD830E}" destId="{4259948D-1D36-44E0-97C5-2CE0FB555517}" srcOrd="0" destOrd="0" parTransId="{52DED62D-50E2-4966-8B1D-EE5324D5D570}" sibTransId="{FA299D34-1AA7-4F3E-94EC-ED4876851EDB}"/>
    <dgm:cxn modelId="{41F66B59-BAB8-4A3C-904D-145A440EE738}" type="presOf" srcId="{4488E1A1-D847-4791-875B-BC4AA9FD830E}" destId="{9FEA2B53-B081-441E-BA2C-D9AEEAFAEB3A}" srcOrd="0" destOrd="0" presId="urn:microsoft.com/office/officeart/2008/layout/AscendingPictureAccentProcess"/>
    <dgm:cxn modelId="{138958EB-33F4-410A-A2FC-F87AB1D5E10C}" type="presOf" srcId="{4259948D-1D36-44E0-97C5-2CE0FB555517}" destId="{4950BDA2-2CE5-465E-A6AA-1538FEC28780}" srcOrd="0" destOrd="0" presId="urn:microsoft.com/office/officeart/2008/layout/AscendingPictureAccentProcess"/>
    <dgm:cxn modelId="{BD0AA69E-2B55-4D48-B6C1-252BC3490654}" type="presParOf" srcId="{9FEA2B53-B081-441E-BA2C-D9AEEAFAEB3A}" destId="{548AE939-8458-4832-AE65-229408EB2C68}" srcOrd="0" destOrd="0" presId="urn:microsoft.com/office/officeart/2008/layout/AscendingPictureAccentProcess"/>
    <dgm:cxn modelId="{B01F39D0-C4B4-4BE1-A150-36050CF009BE}" type="presParOf" srcId="{9FEA2B53-B081-441E-BA2C-D9AEEAFAEB3A}" destId="{6FE4F51E-7315-4AA5-880D-6C863E2E8D7F}" srcOrd="1" destOrd="0" presId="urn:microsoft.com/office/officeart/2008/layout/AscendingPictureAccentProcess"/>
    <dgm:cxn modelId="{43247427-6369-47D7-B853-92766E15BFA2}" type="presParOf" srcId="{9FEA2B53-B081-441E-BA2C-D9AEEAFAEB3A}" destId="{AA510259-DF28-47E6-9E86-4C3D05DA415A}" srcOrd="2" destOrd="0" presId="urn:microsoft.com/office/officeart/2008/layout/AscendingPictureAccentProcess"/>
    <dgm:cxn modelId="{BADE23CE-253F-4A99-AFD6-5BEAFB89D60C}" type="presParOf" srcId="{9FEA2B53-B081-441E-BA2C-D9AEEAFAEB3A}" destId="{461C938D-63CE-4B88-851B-F77EF2DBD740}" srcOrd="3" destOrd="0" presId="urn:microsoft.com/office/officeart/2008/layout/AscendingPictureAccentProcess"/>
    <dgm:cxn modelId="{4922DD6D-4DEC-4872-A313-014DFB7767D3}" type="presParOf" srcId="{9FEA2B53-B081-441E-BA2C-D9AEEAFAEB3A}" destId="{A8240C0B-9ABD-43C1-A74A-A5AA023AA067}" srcOrd="4" destOrd="0" presId="urn:microsoft.com/office/officeart/2008/layout/AscendingPictureAccentProcess"/>
    <dgm:cxn modelId="{A110F13D-EDD7-44F8-981A-F89C42D3E3AE}" type="presParOf" srcId="{9FEA2B53-B081-441E-BA2C-D9AEEAFAEB3A}" destId="{F8C1AC17-8D98-4B2F-B015-94DFD730C1C1}" srcOrd="5" destOrd="0" presId="urn:microsoft.com/office/officeart/2008/layout/AscendingPictureAccentProcess"/>
    <dgm:cxn modelId="{4EE7F996-D024-4E6E-97DF-87BBDF6348FB}" type="presParOf" srcId="{9FEA2B53-B081-441E-BA2C-D9AEEAFAEB3A}" destId="{643FE879-E4D1-41E6-BA20-A01ECF5A7ED7}" srcOrd="6" destOrd="0" presId="urn:microsoft.com/office/officeart/2008/layout/AscendingPictureAccentProcess"/>
    <dgm:cxn modelId="{43DEB083-CDCD-4105-91AD-F5752BDEDDBE}" type="presParOf" srcId="{9FEA2B53-B081-441E-BA2C-D9AEEAFAEB3A}" destId="{921F87B8-34F6-4493-9124-68DC4FC0AD4C}" srcOrd="7" destOrd="0" presId="urn:microsoft.com/office/officeart/2008/layout/AscendingPictureAccentProcess"/>
    <dgm:cxn modelId="{886E161E-674E-4348-BCF5-7028C5D4921A}" type="presParOf" srcId="{9FEA2B53-B081-441E-BA2C-D9AEEAFAEB3A}" destId="{2141621C-DA94-40AC-A89C-D22DA8E91048}" srcOrd="8" destOrd="0" presId="urn:microsoft.com/office/officeart/2008/layout/AscendingPictureAccentProcess"/>
    <dgm:cxn modelId="{6DD615A7-A60D-446A-89EB-A89C7055B254}" type="presParOf" srcId="{9FEA2B53-B081-441E-BA2C-D9AEEAFAEB3A}" destId="{B99D6659-F766-4E0D-8325-E0D3984C3235}" srcOrd="9" destOrd="0" presId="urn:microsoft.com/office/officeart/2008/layout/AscendingPictureAccentProcess"/>
    <dgm:cxn modelId="{978B9D78-018D-4DCE-B97D-5A0071C8AC1E}" type="presParOf" srcId="{9FEA2B53-B081-441E-BA2C-D9AEEAFAEB3A}" destId="{4950BDA2-2CE5-465E-A6AA-1538FEC28780}" srcOrd="10" destOrd="0" presId="urn:microsoft.com/office/officeart/2008/layout/AscendingPictureAccentProcess"/>
    <dgm:cxn modelId="{B3C5AFA1-DE66-4C0F-9D92-467FF2E335E3}" type="presParOf" srcId="{9FEA2B53-B081-441E-BA2C-D9AEEAFAEB3A}" destId="{7D26B90A-BC65-4663-AB17-B365481C0A7E}" srcOrd="11" destOrd="0" presId="urn:microsoft.com/office/officeart/2008/layout/AscendingPictureAccentProcess"/>
    <dgm:cxn modelId="{C0ED2314-A5BB-4253-8CD8-E7CD592C0B93}" type="presParOf" srcId="{7D26B90A-BC65-4663-AB17-B365481C0A7E}" destId="{759132E2-A6E0-4691-9A6A-531916D17FEA}" srcOrd="0" destOrd="0" presId="urn:microsoft.com/office/officeart/2008/layout/AscendingPictureAccentProcess"/>
    <dgm:cxn modelId="{28FA6B68-F36A-45BC-BF28-E1B86BA5F017}" type="presParOf" srcId="{9FEA2B53-B081-441E-BA2C-D9AEEAFAEB3A}" destId="{EFFC2643-67DB-473F-9237-D1ED37675C7D}" srcOrd="12" destOrd="0" presId="urn:microsoft.com/office/officeart/2008/layout/AscendingPictureAccentProcess"/>
    <dgm:cxn modelId="{B76D03D2-5147-485C-B3EA-FCC40D03E7CA}" type="presParOf" srcId="{9FEA2B53-B081-441E-BA2C-D9AEEAFAEB3A}" destId="{C2BA5EB9-E841-4CE0-855E-B90CD4E6ED5D}" srcOrd="13" destOrd="0" presId="urn:microsoft.com/office/officeart/2008/layout/AscendingPictureAccentProcess"/>
    <dgm:cxn modelId="{5DE38839-1611-4F00-B3F3-4D1655977652}" type="presParOf" srcId="{C2BA5EB9-E841-4CE0-855E-B90CD4E6ED5D}" destId="{F681B62A-BE16-4653-9657-0F6083A2DF18}" srcOrd="0" destOrd="0" presId="urn:microsoft.com/office/officeart/2008/layout/AscendingPictureAccen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88E1A1-D847-4791-875B-BC4AA9FD830E}" type="doc">
      <dgm:prSet loTypeId="urn:microsoft.com/office/officeart/2008/layout/AscendingPictureAccentProcess" loCatId="process" qsTypeId="urn:microsoft.com/office/officeart/2005/8/quickstyle/simple1" qsCatId="simple" csTypeId="urn:microsoft.com/office/officeart/2005/8/colors/accent1_1" csCatId="accent1" phldr="1"/>
      <dgm:spPr/>
    </dgm:pt>
    <dgm:pt modelId="{D0BB11CF-C6E7-4E85-AD25-59735EFE4DEB}">
      <dgm:prSet phldrT="[Text]" custT="1"/>
      <dgm:spPr/>
      <dgm:t>
        <a:bodyPr/>
        <a:lstStyle/>
        <a:p>
          <a:r>
            <a:rPr lang="en-US" sz="2800" dirty="0"/>
            <a:t>I Control </a:t>
          </a:r>
          <a:r>
            <a:rPr lang="en-US" sz="2800" i="1" dirty="0"/>
            <a:t>NOTHING</a:t>
          </a:r>
        </a:p>
      </dgm:t>
    </dgm:pt>
    <dgm:pt modelId="{45CDC29D-C110-4EED-9706-83FE6BD58DED}" type="parTrans" cxnId="{E4867907-3CBC-4246-A07B-AC60721EC96C}">
      <dgm:prSet/>
      <dgm:spPr/>
      <dgm:t>
        <a:bodyPr/>
        <a:lstStyle/>
        <a:p>
          <a:endParaRPr lang="en-US"/>
        </a:p>
      </dgm:t>
    </dgm:pt>
    <dgm:pt modelId="{09D716E7-6605-4476-A3C7-CECF762C2CA3}" type="sibTrans" cxnId="{E4867907-3CBC-4246-A07B-AC60721EC96C}">
      <dgm:prSet/>
      <dgm:spPr>
        <a:blipFill rotWithShape="1">
          <a:blip xmlns:r="http://schemas.openxmlformats.org/officeDocument/2006/relationships" r:embed="rId1"/>
          <a:srcRect/>
          <a:stretch>
            <a:fillRect l="-17000" r="-17000"/>
          </a:stretch>
        </a:blipFill>
      </dgm:spPr>
      <dgm:t>
        <a:bodyPr/>
        <a:lstStyle/>
        <a:p>
          <a:endParaRPr lang="en-US"/>
        </a:p>
      </dgm:t>
    </dgm:pt>
    <dgm:pt modelId="{4259948D-1D36-44E0-97C5-2CE0FB555517}">
      <dgm:prSet phldrT="[Text]" custT="1"/>
      <dgm:spPr/>
      <dgm:t>
        <a:bodyPr/>
        <a:lstStyle/>
        <a:p>
          <a:r>
            <a:rPr lang="en-US" sz="2800" dirty="0"/>
            <a:t>‘IT’ Controls All History</a:t>
          </a:r>
        </a:p>
      </dgm:t>
    </dgm:pt>
    <dgm:pt modelId="{52DED62D-50E2-4966-8B1D-EE5324D5D570}" type="parTrans" cxnId="{5AFB2859-ABD8-4F5F-861C-1018C89FCB50}">
      <dgm:prSet/>
      <dgm:spPr/>
      <dgm:t>
        <a:bodyPr/>
        <a:lstStyle/>
        <a:p>
          <a:endParaRPr lang="en-US"/>
        </a:p>
      </dgm:t>
    </dgm:pt>
    <dgm:pt modelId="{FA299D34-1AA7-4F3E-94EC-ED4876851EDB}" type="sibTrans" cxnId="{5AFB2859-ABD8-4F5F-861C-1018C89FCB50}">
      <dgm:prSet/>
      <dgm:spPr>
        <a:blipFill rotWithShape="1">
          <a:blip xmlns:r="http://schemas.openxmlformats.org/officeDocument/2006/relationships" r:embed="rId2"/>
          <a:srcRect/>
          <a:stretch>
            <a:fillRect/>
          </a:stretch>
        </a:blipFill>
      </dgm:spPr>
      <dgm:t>
        <a:bodyPr/>
        <a:lstStyle/>
        <a:p>
          <a:endParaRPr lang="en-US"/>
        </a:p>
      </dgm:t>
    </dgm:pt>
    <dgm:pt modelId="{9FEA2B53-B081-441E-BA2C-D9AEEAFAEB3A}" type="pres">
      <dgm:prSet presAssocID="{4488E1A1-D847-4791-875B-BC4AA9FD830E}" presName="Name0" presStyleCnt="0">
        <dgm:presLayoutVars>
          <dgm:chMax val="7"/>
          <dgm:chPref val="7"/>
          <dgm:dir/>
        </dgm:presLayoutVars>
      </dgm:prSet>
      <dgm:spPr/>
    </dgm:pt>
    <dgm:pt modelId="{548AE939-8458-4832-AE65-229408EB2C68}" type="pres">
      <dgm:prSet presAssocID="{4488E1A1-D847-4791-875B-BC4AA9FD830E}" presName="dot1" presStyleLbl="alignNode1" presStyleIdx="0" presStyleCnt="10"/>
      <dgm:spPr/>
    </dgm:pt>
    <dgm:pt modelId="{6FE4F51E-7315-4AA5-880D-6C863E2E8D7F}" type="pres">
      <dgm:prSet presAssocID="{4488E1A1-D847-4791-875B-BC4AA9FD830E}" presName="dot2" presStyleLbl="alignNode1" presStyleIdx="1" presStyleCnt="10"/>
      <dgm:spPr/>
    </dgm:pt>
    <dgm:pt modelId="{AA510259-DF28-47E6-9E86-4C3D05DA415A}" type="pres">
      <dgm:prSet presAssocID="{4488E1A1-D847-4791-875B-BC4AA9FD830E}" presName="dot3" presStyleLbl="alignNode1" presStyleIdx="2" presStyleCnt="10"/>
      <dgm:spPr/>
    </dgm:pt>
    <dgm:pt modelId="{461C938D-63CE-4B88-851B-F77EF2DBD740}" type="pres">
      <dgm:prSet presAssocID="{4488E1A1-D847-4791-875B-BC4AA9FD830E}" presName="dotArrow1" presStyleLbl="alignNode1" presStyleIdx="3" presStyleCnt="10"/>
      <dgm:spPr/>
    </dgm:pt>
    <dgm:pt modelId="{A8240C0B-9ABD-43C1-A74A-A5AA023AA067}" type="pres">
      <dgm:prSet presAssocID="{4488E1A1-D847-4791-875B-BC4AA9FD830E}" presName="dotArrow2" presStyleLbl="alignNode1" presStyleIdx="4" presStyleCnt="10"/>
      <dgm:spPr/>
    </dgm:pt>
    <dgm:pt modelId="{F8C1AC17-8D98-4B2F-B015-94DFD730C1C1}" type="pres">
      <dgm:prSet presAssocID="{4488E1A1-D847-4791-875B-BC4AA9FD830E}" presName="dotArrow3" presStyleLbl="alignNode1" presStyleIdx="5" presStyleCnt="10"/>
      <dgm:spPr/>
    </dgm:pt>
    <dgm:pt modelId="{643FE879-E4D1-41E6-BA20-A01ECF5A7ED7}" type="pres">
      <dgm:prSet presAssocID="{4488E1A1-D847-4791-875B-BC4AA9FD830E}" presName="dotArrow4" presStyleLbl="alignNode1" presStyleIdx="6" presStyleCnt="10"/>
      <dgm:spPr/>
    </dgm:pt>
    <dgm:pt modelId="{921F87B8-34F6-4493-9124-68DC4FC0AD4C}" type="pres">
      <dgm:prSet presAssocID="{4488E1A1-D847-4791-875B-BC4AA9FD830E}" presName="dotArrow5" presStyleLbl="alignNode1" presStyleIdx="7" presStyleCnt="10"/>
      <dgm:spPr/>
    </dgm:pt>
    <dgm:pt modelId="{2141621C-DA94-40AC-A89C-D22DA8E91048}" type="pres">
      <dgm:prSet presAssocID="{4488E1A1-D847-4791-875B-BC4AA9FD830E}" presName="dotArrow6" presStyleLbl="alignNode1" presStyleIdx="8" presStyleCnt="10"/>
      <dgm:spPr/>
    </dgm:pt>
    <dgm:pt modelId="{B99D6659-F766-4E0D-8325-E0D3984C3235}" type="pres">
      <dgm:prSet presAssocID="{4488E1A1-D847-4791-875B-BC4AA9FD830E}" presName="dotArrow7" presStyleLbl="alignNode1" presStyleIdx="9" presStyleCnt="10"/>
      <dgm:spPr/>
    </dgm:pt>
    <dgm:pt modelId="{4950BDA2-2CE5-465E-A6AA-1538FEC28780}" type="pres">
      <dgm:prSet presAssocID="{4259948D-1D36-44E0-97C5-2CE0FB555517}" presName="parTx1" presStyleLbl="node1" presStyleIdx="0" presStyleCnt="2" custScaleX="113410" custScaleY="150781" custLinFactNeighborX="9071"/>
      <dgm:spPr/>
    </dgm:pt>
    <dgm:pt modelId="{7D26B90A-BC65-4663-AB17-B365481C0A7E}" type="pres">
      <dgm:prSet presAssocID="{FA299D34-1AA7-4F3E-94EC-ED4876851EDB}" presName="picture1" presStyleCnt="0"/>
      <dgm:spPr/>
    </dgm:pt>
    <dgm:pt modelId="{759132E2-A6E0-4691-9A6A-531916D17FEA}" type="pres">
      <dgm:prSet presAssocID="{FA299D34-1AA7-4F3E-94EC-ED4876851EDB}" presName="imageRepeatNode" presStyleLbl="fgImgPlace1" presStyleIdx="0" presStyleCnt="2" custScaleX="126971" custScaleY="127801"/>
      <dgm:spPr/>
    </dgm:pt>
    <dgm:pt modelId="{EFFC2643-67DB-473F-9237-D1ED37675C7D}" type="pres">
      <dgm:prSet presAssocID="{D0BB11CF-C6E7-4E85-AD25-59735EFE4DEB}" presName="parTx2" presStyleLbl="node1" presStyleIdx="1" presStyleCnt="2" custScaleY="146334" custLinFactNeighborX="4806"/>
      <dgm:spPr/>
    </dgm:pt>
    <dgm:pt modelId="{C2BA5EB9-E841-4CE0-855E-B90CD4E6ED5D}" type="pres">
      <dgm:prSet presAssocID="{09D716E7-6605-4476-A3C7-CECF762C2CA3}" presName="picture2" presStyleCnt="0"/>
      <dgm:spPr/>
    </dgm:pt>
    <dgm:pt modelId="{F681B62A-BE16-4653-9657-0F6083A2DF18}" type="pres">
      <dgm:prSet presAssocID="{09D716E7-6605-4476-A3C7-CECF762C2CA3}" presName="imageRepeatNode" presStyleLbl="fgImgPlace1" presStyleIdx="1" presStyleCnt="2" custScaleX="116517" custScaleY="121241"/>
      <dgm:spPr/>
    </dgm:pt>
  </dgm:ptLst>
  <dgm:cxnLst>
    <dgm:cxn modelId="{E4867907-3CBC-4246-A07B-AC60721EC96C}" srcId="{4488E1A1-D847-4791-875B-BC4AA9FD830E}" destId="{D0BB11CF-C6E7-4E85-AD25-59735EFE4DEB}" srcOrd="1" destOrd="0" parTransId="{45CDC29D-C110-4EED-9706-83FE6BD58DED}" sibTransId="{09D716E7-6605-4476-A3C7-CECF762C2CA3}"/>
    <dgm:cxn modelId="{9270B033-C88F-496C-BF58-06274133B833}" type="presOf" srcId="{09D716E7-6605-4476-A3C7-CECF762C2CA3}" destId="{F681B62A-BE16-4653-9657-0F6083A2DF18}" srcOrd="0" destOrd="0" presId="urn:microsoft.com/office/officeart/2008/layout/AscendingPictureAccentProcess"/>
    <dgm:cxn modelId="{3EA9753D-56EC-4AA8-98B1-196246E16FFC}" type="presOf" srcId="{D0BB11CF-C6E7-4E85-AD25-59735EFE4DEB}" destId="{EFFC2643-67DB-473F-9237-D1ED37675C7D}" srcOrd="0" destOrd="0" presId="urn:microsoft.com/office/officeart/2008/layout/AscendingPictureAccentProcess"/>
    <dgm:cxn modelId="{6EC73354-D835-43B8-BC58-7111172BFA5A}" type="presOf" srcId="{FA299D34-1AA7-4F3E-94EC-ED4876851EDB}" destId="{759132E2-A6E0-4691-9A6A-531916D17FEA}" srcOrd="0" destOrd="0" presId="urn:microsoft.com/office/officeart/2008/layout/AscendingPictureAccentProcess"/>
    <dgm:cxn modelId="{5AFB2859-ABD8-4F5F-861C-1018C89FCB50}" srcId="{4488E1A1-D847-4791-875B-BC4AA9FD830E}" destId="{4259948D-1D36-44E0-97C5-2CE0FB555517}" srcOrd="0" destOrd="0" parTransId="{52DED62D-50E2-4966-8B1D-EE5324D5D570}" sibTransId="{FA299D34-1AA7-4F3E-94EC-ED4876851EDB}"/>
    <dgm:cxn modelId="{41F66B59-BAB8-4A3C-904D-145A440EE738}" type="presOf" srcId="{4488E1A1-D847-4791-875B-BC4AA9FD830E}" destId="{9FEA2B53-B081-441E-BA2C-D9AEEAFAEB3A}" srcOrd="0" destOrd="0" presId="urn:microsoft.com/office/officeart/2008/layout/AscendingPictureAccentProcess"/>
    <dgm:cxn modelId="{138958EB-33F4-410A-A2FC-F87AB1D5E10C}" type="presOf" srcId="{4259948D-1D36-44E0-97C5-2CE0FB555517}" destId="{4950BDA2-2CE5-465E-A6AA-1538FEC28780}" srcOrd="0" destOrd="0" presId="urn:microsoft.com/office/officeart/2008/layout/AscendingPictureAccentProcess"/>
    <dgm:cxn modelId="{BD0AA69E-2B55-4D48-B6C1-252BC3490654}" type="presParOf" srcId="{9FEA2B53-B081-441E-BA2C-D9AEEAFAEB3A}" destId="{548AE939-8458-4832-AE65-229408EB2C68}" srcOrd="0" destOrd="0" presId="urn:microsoft.com/office/officeart/2008/layout/AscendingPictureAccentProcess"/>
    <dgm:cxn modelId="{B01F39D0-C4B4-4BE1-A150-36050CF009BE}" type="presParOf" srcId="{9FEA2B53-B081-441E-BA2C-D9AEEAFAEB3A}" destId="{6FE4F51E-7315-4AA5-880D-6C863E2E8D7F}" srcOrd="1" destOrd="0" presId="urn:microsoft.com/office/officeart/2008/layout/AscendingPictureAccentProcess"/>
    <dgm:cxn modelId="{43247427-6369-47D7-B853-92766E15BFA2}" type="presParOf" srcId="{9FEA2B53-B081-441E-BA2C-D9AEEAFAEB3A}" destId="{AA510259-DF28-47E6-9E86-4C3D05DA415A}" srcOrd="2" destOrd="0" presId="urn:microsoft.com/office/officeart/2008/layout/AscendingPictureAccentProcess"/>
    <dgm:cxn modelId="{BADE23CE-253F-4A99-AFD6-5BEAFB89D60C}" type="presParOf" srcId="{9FEA2B53-B081-441E-BA2C-D9AEEAFAEB3A}" destId="{461C938D-63CE-4B88-851B-F77EF2DBD740}" srcOrd="3" destOrd="0" presId="urn:microsoft.com/office/officeart/2008/layout/AscendingPictureAccentProcess"/>
    <dgm:cxn modelId="{4922DD6D-4DEC-4872-A313-014DFB7767D3}" type="presParOf" srcId="{9FEA2B53-B081-441E-BA2C-D9AEEAFAEB3A}" destId="{A8240C0B-9ABD-43C1-A74A-A5AA023AA067}" srcOrd="4" destOrd="0" presId="urn:microsoft.com/office/officeart/2008/layout/AscendingPictureAccentProcess"/>
    <dgm:cxn modelId="{A110F13D-EDD7-44F8-981A-F89C42D3E3AE}" type="presParOf" srcId="{9FEA2B53-B081-441E-BA2C-D9AEEAFAEB3A}" destId="{F8C1AC17-8D98-4B2F-B015-94DFD730C1C1}" srcOrd="5" destOrd="0" presId="urn:microsoft.com/office/officeart/2008/layout/AscendingPictureAccentProcess"/>
    <dgm:cxn modelId="{4EE7F996-D024-4E6E-97DF-87BBDF6348FB}" type="presParOf" srcId="{9FEA2B53-B081-441E-BA2C-D9AEEAFAEB3A}" destId="{643FE879-E4D1-41E6-BA20-A01ECF5A7ED7}" srcOrd="6" destOrd="0" presId="urn:microsoft.com/office/officeart/2008/layout/AscendingPictureAccentProcess"/>
    <dgm:cxn modelId="{43DEB083-CDCD-4105-91AD-F5752BDEDDBE}" type="presParOf" srcId="{9FEA2B53-B081-441E-BA2C-D9AEEAFAEB3A}" destId="{921F87B8-34F6-4493-9124-68DC4FC0AD4C}" srcOrd="7" destOrd="0" presId="urn:microsoft.com/office/officeart/2008/layout/AscendingPictureAccentProcess"/>
    <dgm:cxn modelId="{886E161E-674E-4348-BCF5-7028C5D4921A}" type="presParOf" srcId="{9FEA2B53-B081-441E-BA2C-D9AEEAFAEB3A}" destId="{2141621C-DA94-40AC-A89C-D22DA8E91048}" srcOrd="8" destOrd="0" presId="urn:microsoft.com/office/officeart/2008/layout/AscendingPictureAccentProcess"/>
    <dgm:cxn modelId="{6DD615A7-A60D-446A-89EB-A89C7055B254}" type="presParOf" srcId="{9FEA2B53-B081-441E-BA2C-D9AEEAFAEB3A}" destId="{B99D6659-F766-4E0D-8325-E0D3984C3235}" srcOrd="9" destOrd="0" presId="urn:microsoft.com/office/officeart/2008/layout/AscendingPictureAccentProcess"/>
    <dgm:cxn modelId="{978B9D78-018D-4DCE-B97D-5A0071C8AC1E}" type="presParOf" srcId="{9FEA2B53-B081-441E-BA2C-D9AEEAFAEB3A}" destId="{4950BDA2-2CE5-465E-A6AA-1538FEC28780}" srcOrd="10" destOrd="0" presId="urn:microsoft.com/office/officeart/2008/layout/AscendingPictureAccentProcess"/>
    <dgm:cxn modelId="{B3C5AFA1-DE66-4C0F-9D92-467FF2E335E3}" type="presParOf" srcId="{9FEA2B53-B081-441E-BA2C-D9AEEAFAEB3A}" destId="{7D26B90A-BC65-4663-AB17-B365481C0A7E}" srcOrd="11" destOrd="0" presId="urn:microsoft.com/office/officeart/2008/layout/AscendingPictureAccentProcess"/>
    <dgm:cxn modelId="{C0ED2314-A5BB-4253-8CD8-E7CD592C0B93}" type="presParOf" srcId="{7D26B90A-BC65-4663-AB17-B365481C0A7E}" destId="{759132E2-A6E0-4691-9A6A-531916D17FEA}" srcOrd="0" destOrd="0" presId="urn:microsoft.com/office/officeart/2008/layout/AscendingPictureAccentProcess"/>
    <dgm:cxn modelId="{28FA6B68-F36A-45BC-BF28-E1B86BA5F017}" type="presParOf" srcId="{9FEA2B53-B081-441E-BA2C-D9AEEAFAEB3A}" destId="{EFFC2643-67DB-473F-9237-D1ED37675C7D}" srcOrd="12" destOrd="0" presId="urn:microsoft.com/office/officeart/2008/layout/AscendingPictureAccentProcess"/>
    <dgm:cxn modelId="{B76D03D2-5147-485C-B3EA-FCC40D03E7CA}" type="presParOf" srcId="{9FEA2B53-B081-441E-BA2C-D9AEEAFAEB3A}" destId="{C2BA5EB9-E841-4CE0-855E-B90CD4E6ED5D}" srcOrd="13" destOrd="0" presId="urn:microsoft.com/office/officeart/2008/layout/AscendingPictureAccentProcess"/>
    <dgm:cxn modelId="{5DE38839-1611-4F00-B3F3-4D1655977652}" type="presParOf" srcId="{C2BA5EB9-E841-4CE0-855E-B90CD4E6ED5D}" destId="{F681B62A-BE16-4653-9657-0F6083A2DF18}"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88E1A1-D847-4791-875B-BC4AA9FD830E}" type="doc">
      <dgm:prSet loTypeId="urn:microsoft.com/office/officeart/2008/layout/AscendingPictureAccentProcess" loCatId="process" qsTypeId="urn:microsoft.com/office/officeart/2005/8/quickstyle/simple1" qsCatId="simple" csTypeId="urn:microsoft.com/office/officeart/2005/8/colors/accent1_1" csCatId="accent1" phldr="1"/>
      <dgm:spPr/>
    </dgm:pt>
    <dgm:pt modelId="{D0BB11CF-C6E7-4E85-AD25-59735EFE4DEB}">
      <dgm:prSet phldrT="[Text]" custT="1"/>
      <dgm:spPr/>
      <dgm:t>
        <a:bodyPr/>
        <a:lstStyle/>
        <a:p>
          <a:r>
            <a:rPr lang="en-US" sz="2800" dirty="0"/>
            <a:t>I Control </a:t>
          </a:r>
          <a:r>
            <a:rPr lang="en-US" sz="2800" i="1" dirty="0"/>
            <a:t>NOTHING</a:t>
          </a:r>
        </a:p>
      </dgm:t>
    </dgm:pt>
    <dgm:pt modelId="{45CDC29D-C110-4EED-9706-83FE6BD58DED}" type="parTrans" cxnId="{E4867907-3CBC-4246-A07B-AC60721EC96C}">
      <dgm:prSet/>
      <dgm:spPr/>
      <dgm:t>
        <a:bodyPr/>
        <a:lstStyle/>
        <a:p>
          <a:endParaRPr lang="en-US"/>
        </a:p>
      </dgm:t>
    </dgm:pt>
    <dgm:pt modelId="{09D716E7-6605-4476-A3C7-CECF762C2CA3}" type="sibTrans" cxnId="{E4867907-3CBC-4246-A07B-AC60721EC96C}">
      <dgm:prSet/>
      <dgm:spPr>
        <a:blipFill rotWithShape="1">
          <a:blip xmlns:r="http://schemas.openxmlformats.org/officeDocument/2006/relationships" r:embed="rId1"/>
          <a:srcRect/>
          <a:stretch>
            <a:fillRect l="-17000" r="-17000"/>
          </a:stretch>
        </a:blipFill>
      </dgm:spPr>
      <dgm:t>
        <a:bodyPr/>
        <a:lstStyle/>
        <a:p>
          <a:endParaRPr lang="en-US"/>
        </a:p>
      </dgm:t>
    </dgm:pt>
    <dgm:pt modelId="{4259948D-1D36-44E0-97C5-2CE0FB555517}">
      <dgm:prSet phldrT="[Text]" custT="1"/>
      <dgm:spPr/>
      <dgm:t>
        <a:bodyPr/>
        <a:lstStyle/>
        <a:p>
          <a:r>
            <a:rPr lang="en-US" sz="2800" dirty="0"/>
            <a:t>‘</a:t>
          </a:r>
          <a:r>
            <a:rPr lang="en-US" sz="2800" b="1" dirty="0"/>
            <a:t>IT</a:t>
          </a:r>
          <a:r>
            <a:rPr lang="en-US" sz="2800" dirty="0"/>
            <a:t>’ Controls All History</a:t>
          </a:r>
        </a:p>
      </dgm:t>
    </dgm:pt>
    <dgm:pt modelId="{52DED62D-50E2-4966-8B1D-EE5324D5D570}" type="parTrans" cxnId="{5AFB2859-ABD8-4F5F-861C-1018C89FCB50}">
      <dgm:prSet/>
      <dgm:spPr/>
      <dgm:t>
        <a:bodyPr/>
        <a:lstStyle/>
        <a:p>
          <a:endParaRPr lang="en-US"/>
        </a:p>
      </dgm:t>
    </dgm:pt>
    <dgm:pt modelId="{FA299D34-1AA7-4F3E-94EC-ED4876851EDB}" type="sibTrans" cxnId="{5AFB2859-ABD8-4F5F-861C-1018C89FCB50}">
      <dgm:prSet/>
      <dgm:spPr>
        <a:blipFill rotWithShape="1">
          <a:blip xmlns:r="http://schemas.openxmlformats.org/officeDocument/2006/relationships" r:embed="rId2"/>
          <a:srcRect/>
          <a:stretch>
            <a:fillRect/>
          </a:stretch>
        </a:blipFill>
      </dgm:spPr>
      <dgm:t>
        <a:bodyPr/>
        <a:lstStyle/>
        <a:p>
          <a:endParaRPr lang="en-US"/>
        </a:p>
      </dgm:t>
    </dgm:pt>
    <dgm:pt modelId="{9FEA2B53-B081-441E-BA2C-D9AEEAFAEB3A}" type="pres">
      <dgm:prSet presAssocID="{4488E1A1-D847-4791-875B-BC4AA9FD830E}" presName="Name0" presStyleCnt="0">
        <dgm:presLayoutVars>
          <dgm:chMax val="7"/>
          <dgm:chPref val="7"/>
          <dgm:dir/>
        </dgm:presLayoutVars>
      </dgm:prSet>
      <dgm:spPr/>
    </dgm:pt>
    <dgm:pt modelId="{548AE939-8458-4832-AE65-229408EB2C68}" type="pres">
      <dgm:prSet presAssocID="{4488E1A1-D847-4791-875B-BC4AA9FD830E}" presName="dot1" presStyleLbl="alignNode1" presStyleIdx="0" presStyleCnt="10"/>
      <dgm:spPr/>
    </dgm:pt>
    <dgm:pt modelId="{6FE4F51E-7315-4AA5-880D-6C863E2E8D7F}" type="pres">
      <dgm:prSet presAssocID="{4488E1A1-D847-4791-875B-BC4AA9FD830E}" presName="dot2" presStyleLbl="alignNode1" presStyleIdx="1" presStyleCnt="10"/>
      <dgm:spPr/>
    </dgm:pt>
    <dgm:pt modelId="{AA510259-DF28-47E6-9E86-4C3D05DA415A}" type="pres">
      <dgm:prSet presAssocID="{4488E1A1-D847-4791-875B-BC4AA9FD830E}" presName="dot3" presStyleLbl="alignNode1" presStyleIdx="2" presStyleCnt="10"/>
      <dgm:spPr/>
    </dgm:pt>
    <dgm:pt modelId="{461C938D-63CE-4B88-851B-F77EF2DBD740}" type="pres">
      <dgm:prSet presAssocID="{4488E1A1-D847-4791-875B-BC4AA9FD830E}" presName="dotArrow1" presStyleLbl="alignNode1" presStyleIdx="3" presStyleCnt="10"/>
      <dgm:spPr/>
    </dgm:pt>
    <dgm:pt modelId="{A8240C0B-9ABD-43C1-A74A-A5AA023AA067}" type="pres">
      <dgm:prSet presAssocID="{4488E1A1-D847-4791-875B-BC4AA9FD830E}" presName="dotArrow2" presStyleLbl="alignNode1" presStyleIdx="4" presStyleCnt="10"/>
      <dgm:spPr/>
    </dgm:pt>
    <dgm:pt modelId="{F8C1AC17-8D98-4B2F-B015-94DFD730C1C1}" type="pres">
      <dgm:prSet presAssocID="{4488E1A1-D847-4791-875B-BC4AA9FD830E}" presName="dotArrow3" presStyleLbl="alignNode1" presStyleIdx="5" presStyleCnt="10"/>
      <dgm:spPr/>
    </dgm:pt>
    <dgm:pt modelId="{643FE879-E4D1-41E6-BA20-A01ECF5A7ED7}" type="pres">
      <dgm:prSet presAssocID="{4488E1A1-D847-4791-875B-BC4AA9FD830E}" presName="dotArrow4" presStyleLbl="alignNode1" presStyleIdx="6" presStyleCnt="10"/>
      <dgm:spPr/>
    </dgm:pt>
    <dgm:pt modelId="{921F87B8-34F6-4493-9124-68DC4FC0AD4C}" type="pres">
      <dgm:prSet presAssocID="{4488E1A1-D847-4791-875B-BC4AA9FD830E}" presName="dotArrow5" presStyleLbl="alignNode1" presStyleIdx="7" presStyleCnt="10"/>
      <dgm:spPr/>
    </dgm:pt>
    <dgm:pt modelId="{2141621C-DA94-40AC-A89C-D22DA8E91048}" type="pres">
      <dgm:prSet presAssocID="{4488E1A1-D847-4791-875B-BC4AA9FD830E}" presName="dotArrow6" presStyleLbl="alignNode1" presStyleIdx="8" presStyleCnt="10"/>
      <dgm:spPr/>
    </dgm:pt>
    <dgm:pt modelId="{B99D6659-F766-4E0D-8325-E0D3984C3235}" type="pres">
      <dgm:prSet presAssocID="{4488E1A1-D847-4791-875B-BC4AA9FD830E}" presName="dotArrow7" presStyleLbl="alignNode1" presStyleIdx="9" presStyleCnt="10"/>
      <dgm:spPr/>
    </dgm:pt>
    <dgm:pt modelId="{4950BDA2-2CE5-465E-A6AA-1538FEC28780}" type="pres">
      <dgm:prSet presAssocID="{4259948D-1D36-44E0-97C5-2CE0FB555517}" presName="parTx1" presStyleLbl="node1" presStyleIdx="0" presStyleCnt="2" custScaleX="113410" custScaleY="150781" custLinFactNeighborX="9071"/>
      <dgm:spPr/>
    </dgm:pt>
    <dgm:pt modelId="{7D26B90A-BC65-4663-AB17-B365481C0A7E}" type="pres">
      <dgm:prSet presAssocID="{FA299D34-1AA7-4F3E-94EC-ED4876851EDB}" presName="picture1" presStyleCnt="0"/>
      <dgm:spPr/>
    </dgm:pt>
    <dgm:pt modelId="{759132E2-A6E0-4691-9A6A-531916D17FEA}" type="pres">
      <dgm:prSet presAssocID="{FA299D34-1AA7-4F3E-94EC-ED4876851EDB}" presName="imageRepeatNode" presStyleLbl="fgImgPlace1" presStyleIdx="0" presStyleCnt="2" custScaleX="126971" custScaleY="127801"/>
      <dgm:spPr/>
    </dgm:pt>
    <dgm:pt modelId="{EFFC2643-67DB-473F-9237-D1ED37675C7D}" type="pres">
      <dgm:prSet presAssocID="{D0BB11CF-C6E7-4E85-AD25-59735EFE4DEB}" presName="parTx2" presStyleLbl="node1" presStyleIdx="1" presStyleCnt="2" custScaleY="146334" custLinFactNeighborX="4806"/>
      <dgm:spPr/>
    </dgm:pt>
    <dgm:pt modelId="{C2BA5EB9-E841-4CE0-855E-B90CD4E6ED5D}" type="pres">
      <dgm:prSet presAssocID="{09D716E7-6605-4476-A3C7-CECF762C2CA3}" presName="picture2" presStyleCnt="0"/>
      <dgm:spPr/>
    </dgm:pt>
    <dgm:pt modelId="{F681B62A-BE16-4653-9657-0F6083A2DF18}" type="pres">
      <dgm:prSet presAssocID="{09D716E7-6605-4476-A3C7-CECF762C2CA3}" presName="imageRepeatNode" presStyleLbl="fgImgPlace1" presStyleIdx="1" presStyleCnt="2" custScaleX="116517" custScaleY="121241"/>
      <dgm:spPr/>
    </dgm:pt>
  </dgm:ptLst>
  <dgm:cxnLst>
    <dgm:cxn modelId="{E4867907-3CBC-4246-A07B-AC60721EC96C}" srcId="{4488E1A1-D847-4791-875B-BC4AA9FD830E}" destId="{D0BB11CF-C6E7-4E85-AD25-59735EFE4DEB}" srcOrd="1" destOrd="0" parTransId="{45CDC29D-C110-4EED-9706-83FE6BD58DED}" sibTransId="{09D716E7-6605-4476-A3C7-CECF762C2CA3}"/>
    <dgm:cxn modelId="{9270B033-C88F-496C-BF58-06274133B833}" type="presOf" srcId="{09D716E7-6605-4476-A3C7-CECF762C2CA3}" destId="{F681B62A-BE16-4653-9657-0F6083A2DF18}" srcOrd="0" destOrd="0" presId="urn:microsoft.com/office/officeart/2008/layout/AscendingPictureAccentProcess"/>
    <dgm:cxn modelId="{3EA9753D-56EC-4AA8-98B1-196246E16FFC}" type="presOf" srcId="{D0BB11CF-C6E7-4E85-AD25-59735EFE4DEB}" destId="{EFFC2643-67DB-473F-9237-D1ED37675C7D}" srcOrd="0" destOrd="0" presId="urn:microsoft.com/office/officeart/2008/layout/AscendingPictureAccentProcess"/>
    <dgm:cxn modelId="{6EC73354-D835-43B8-BC58-7111172BFA5A}" type="presOf" srcId="{FA299D34-1AA7-4F3E-94EC-ED4876851EDB}" destId="{759132E2-A6E0-4691-9A6A-531916D17FEA}" srcOrd="0" destOrd="0" presId="urn:microsoft.com/office/officeart/2008/layout/AscendingPictureAccentProcess"/>
    <dgm:cxn modelId="{5AFB2859-ABD8-4F5F-861C-1018C89FCB50}" srcId="{4488E1A1-D847-4791-875B-BC4AA9FD830E}" destId="{4259948D-1D36-44E0-97C5-2CE0FB555517}" srcOrd="0" destOrd="0" parTransId="{52DED62D-50E2-4966-8B1D-EE5324D5D570}" sibTransId="{FA299D34-1AA7-4F3E-94EC-ED4876851EDB}"/>
    <dgm:cxn modelId="{41F66B59-BAB8-4A3C-904D-145A440EE738}" type="presOf" srcId="{4488E1A1-D847-4791-875B-BC4AA9FD830E}" destId="{9FEA2B53-B081-441E-BA2C-D9AEEAFAEB3A}" srcOrd="0" destOrd="0" presId="urn:microsoft.com/office/officeart/2008/layout/AscendingPictureAccentProcess"/>
    <dgm:cxn modelId="{138958EB-33F4-410A-A2FC-F87AB1D5E10C}" type="presOf" srcId="{4259948D-1D36-44E0-97C5-2CE0FB555517}" destId="{4950BDA2-2CE5-465E-A6AA-1538FEC28780}" srcOrd="0" destOrd="0" presId="urn:microsoft.com/office/officeart/2008/layout/AscendingPictureAccentProcess"/>
    <dgm:cxn modelId="{BD0AA69E-2B55-4D48-B6C1-252BC3490654}" type="presParOf" srcId="{9FEA2B53-B081-441E-BA2C-D9AEEAFAEB3A}" destId="{548AE939-8458-4832-AE65-229408EB2C68}" srcOrd="0" destOrd="0" presId="urn:microsoft.com/office/officeart/2008/layout/AscendingPictureAccentProcess"/>
    <dgm:cxn modelId="{B01F39D0-C4B4-4BE1-A150-36050CF009BE}" type="presParOf" srcId="{9FEA2B53-B081-441E-BA2C-D9AEEAFAEB3A}" destId="{6FE4F51E-7315-4AA5-880D-6C863E2E8D7F}" srcOrd="1" destOrd="0" presId="urn:microsoft.com/office/officeart/2008/layout/AscendingPictureAccentProcess"/>
    <dgm:cxn modelId="{43247427-6369-47D7-B853-92766E15BFA2}" type="presParOf" srcId="{9FEA2B53-B081-441E-BA2C-D9AEEAFAEB3A}" destId="{AA510259-DF28-47E6-9E86-4C3D05DA415A}" srcOrd="2" destOrd="0" presId="urn:microsoft.com/office/officeart/2008/layout/AscendingPictureAccentProcess"/>
    <dgm:cxn modelId="{BADE23CE-253F-4A99-AFD6-5BEAFB89D60C}" type="presParOf" srcId="{9FEA2B53-B081-441E-BA2C-D9AEEAFAEB3A}" destId="{461C938D-63CE-4B88-851B-F77EF2DBD740}" srcOrd="3" destOrd="0" presId="urn:microsoft.com/office/officeart/2008/layout/AscendingPictureAccentProcess"/>
    <dgm:cxn modelId="{4922DD6D-4DEC-4872-A313-014DFB7767D3}" type="presParOf" srcId="{9FEA2B53-B081-441E-BA2C-D9AEEAFAEB3A}" destId="{A8240C0B-9ABD-43C1-A74A-A5AA023AA067}" srcOrd="4" destOrd="0" presId="urn:microsoft.com/office/officeart/2008/layout/AscendingPictureAccentProcess"/>
    <dgm:cxn modelId="{A110F13D-EDD7-44F8-981A-F89C42D3E3AE}" type="presParOf" srcId="{9FEA2B53-B081-441E-BA2C-D9AEEAFAEB3A}" destId="{F8C1AC17-8D98-4B2F-B015-94DFD730C1C1}" srcOrd="5" destOrd="0" presId="urn:microsoft.com/office/officeart/2008/layout/AscendingPictureAccentProcess"/>
    <dgm:cxn modelId="{4EE7F996-D024-4E6E-97DF-87BBDF6348FB}" type="presParOf" srcId="{9FEA2B53-B081-441E-BA2C-D9AEEAFAEB3A}" destId="{643FE879-E4D1-41E6-BA20-A01ECF5A7ED7}" srcOrd="6" destOrd="0" presId="urn:microsoft.com/office/officeart/2008/layout/AscendingPictureAccentProcess"/>
    <dgm:cxn modelId="{43DEB083-CDCD-4105-91AD-F5752BDEDDBE}" type="presParOf" srcId="{9FEA2B53-B081-441E-BA2C-D9AEEAFAEB3A}" destId="{921F87B8-34F6-4493-9124-68DC4FC0AD4C}" srcOrd="7" destOrd="0" presId="urn:microsoft.com/office/officeart/2008/layout/AscendingPictureAccentProcess"/>
    <dgm:cxn modelId="{886E161E-674E-4348-BCF5-7028C5D4921A}" type="presParOf" srcId="{9FEA2B53-B081-441E-BA2C-D9AEEAFAEB3A}" destId="{2141621C-DA94-40AC-A89C-D22DA8E91048}" srcOrd="8" destOrd="0" presId="urn:microsoft.com/office/officeart/2008/layout/AscendingPictureAccentProcess"/>
    <dgm:cxn modelId="{6DD615A7-A60D-446A-89EB-A89C7055B254}" type="presParOf" srcId="{9FEA2B53-B081-441E-BA2C-D9AEEAFAEB3A}" destId="{B99D6659-F766-4E0D-8325-E0D3984C3235}" srcOrd="9" destOrd="0" presId="urn:microsoft.com/office/officeart/2008/layout/AscendingPictureAccentProcess"/>
    <dgm:cxn modelId="{978B9D78-018D-4DCE-B97D-5A0071C8AC1E}" type="presParOf" srcId="{9FEA2B53-B081-441E-BA2C-D9AEEAFAEB3A}" destId="{4950BDA2-2CE5-465E-A6AA-1538FEC28780}" srcOrd="10" destOrd="0" presId="urn:microsoft.com/office/officeart/2008/layout/AscendingPictureAccentProcess"/>
    <dgm:cxn modelId="{B3C5AFA1-DE66-4C0F-9D92-467FF2E335E3}" type="presParOf" srcId="{9FEA2B53-B081-441E-BA2C-D9AEEAFAEB3A}" destId="{7D26B90A-BC65-4663-AB17-B365481C0A7E}" srcOrd="11" destOrd="0" presId="urn:microsoft.com/office/officeart/2008/layout/AscendingPictureAccentProcess"/>
    <dgm:cxn modelId="{C0ED2314-A5BB-4253-8CD8-E7CD592C0B93}" type="presParOf" srcId="{7D26B90A-BC65-4663-AB17-B365481C0A7E}" destId="{759132E2-A6E0-4691-9A6A-531916D17FEA}" srcOrd="0" destOrd="0" presId="urn:microsoft.com/office/officeart/2008/layout/AscendingPictureAccentProcess"/>
    <dgm:cxn modelId="{28FA6B68-F36A-45BC-BF28-E1B86BA5F017}" type="presParOf" srcId="{9FEA2B53-B081-441E-BA2C-D9AEEAFAEB3A}" destId="{EFFC2643-67DB-473F-9237-D1ED37675C7D}" srcOrd="12" destOrd="0" presId="urn:microsoft.com/office/officeart/2008/layout/AscendingPictureAccentProcess"/>
    <dgm:cxn modelId="{B76D03D2-5147-485C-B3EA-FCC40D03E7CA}" type="presParOf" srcId="{9FEA2B53-B081-441E-BA2C-D9AEEAFAEB3A}" destId="{C2BA5EB9-E841-4CE0-855E-B90CD4E6ED5D}" srcOrd="13" destOrd="0" presId="urn:microsoft.com/office/officeart/2008/layout/AscendingPictureAccentProcess"/>
    <dgm:cxn modelId="{5DE38839-1611-4F00-B3F3-4D1655977652}" type="presParOf" srcId="{C2BA5EB9-E841-4CE0-855E-B90CD4E6ED5D}" destId="{F681B62A-BE16-4653-9657-0F6083A2DF18}"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DAF31C-1DC1-4D04-B0D8-9A69E49D77E7}" type="doc">
      <dgm:prSet loTypeId="urn:microsoft.com/office/officeart/2005/8/layout/pList2" loCatId="picture" qsTypeId="urn:microsoft.com/office/officeart/2005/8/quickstyle/simple1" qsCatId="simple" csTypeId="urn:microsoft.com/office/officeart/2005/8/colors/accent1_2" csCatId="accent1" phldr="1"/>
      <dgm:spPr/>
    </dgm:pt>
    <dgm:pt modelId="{B9C7F535-D42C-4E81-BC0C-862798254F2D}">
      <dgm:prSet phldrT="[Text]"/>
      <dgm:spPr/>
      <dgm:t>
        <a:bodyPr/>
        <a:lstStyle/>
        <a:p>
          <a:r>
            <a:rPr lang="en-US" dirty="0"/>
            <a:t>John Calvin</a:t>
          </a:r>
        </a:p>
      </dgm:t>
    </dgm:pt>
    <dgm:pt modelId="{3236A6E5-1909-415B-89BB-DBCEFC2D2C2B}" type="parTrans" cxnId="{510B3B05-4412-4F81-9DE2-2AB4B94457CC}">
      <dgm:prSet/>
      <dgm:spPr/>
      <dgm:t>
        <a:bodyPr/>
        <a:lstStyle/>
        <a:p>
          <a:endParaRPr lang="en-US"/>
        </a:p>
      </dgm:t>
    </dgm:pt>
    <dgm:pt modelId="{425E8462-764B-48AC-BA7C-D26184FD4E3E}" type="sibTrans" cxnId="{510B3B05-4412-4F81-9DE2-2AB4B94457CC}">
      <dgm:prSet/>
      <dgm:spPr/>
      <dgm:t>
        <a:bodyPr/>
        <a:lstStyle/>
        <a:p>
          <a:endParaRPr lang="en-US"/>
        </a:p>
      </dgm:t>
    </dgm:pt>
    <dgm:pt modelId="{01AA46F6-E158-45D8-953F-5296B19716A8}">
      <dgm:prSet phldrT="[Text]"/>
      <dgm:spPr/>
      <dgm:t>
        <a:bodyPr/>
        <a:lstStyle/>
        <a:p>
          <a:r>
            <a:rPr lang="en-US" i="1" dirty="0"/>
            <a:t>Institutes</a:t>
          </a:r>
          <a:endParaRPr lang="en-US" dirty="0"/>
        </a:p>
      </dgm:t>
    </dgm:pt>
    <dgm:pt modelId="{EFF7169B-98D2-41D9-BAFF-6CC7D9F8087D}" type="parTrans" cxnId="{2D6E81FC-0188-4ECB-93CE-DCE70C16745F}">
      <dgm:prSet/>
      <dgm:spPr/>
      <dgm:t>
        <a:bodyPr/>
        <a:lstStyle/>
        <a:p>
          <a:endParaRPr lang="en-US"/>
        </a:p>
      </dgm:t>
    </dgm:pt>
    <dgm:pt modelId="{405C0AFC-5145-478D-9466-FF9CB20C2F27}" type="sibTrans" cxnId="{2D6E81FC-0188-4ECB-93CE-DCE70C16745F}">
      <dgm:prSet/>
      <dgm:spPr/>
      <dgm:t>
        <a:bodyPr/>
        <a:lstStyle/>
        <a:p>
          <a:endParaRPr lang="en-US"/>
        </a:p>
      </dgm:t>
    </dgm:pt>
    <dgm:pt modelId="{66130F12-6D90-4516-BC54-DECA5EF470DA}">
      <dgm:prSet phldrT="[Text]"/>
      <dgm:spPr/>
      <dgm:t>
        <a:bodyPr/>
        <a:lstStyle/>
        <a:p>
          <a:r>
            <a:rPr lang="en-US" dirty="0"/>
            <a:t>(</a:t>
          </a:r>
          <a:r>
            <a:rPr lang="en-US" i="1" dirty="0"/>
            <a:t>27 </a:t>
          </a:r>
          <a:r>
            <a:rPr lang="en-US" i="1" dirty="0" err="1"/>
            <a:t>Yrs</a:t>
          </a:r>
          <a:r>
            <a:rPr lang="en-US" i="1" dirty="0"/>
            <a:t> Old!</a:t>
          </a:r>
          <a:r>
            <a:rPr lang="en-US" dirty="0"/>
            <a:t>)</a:t>
          </a:r>
        </a:p>
      </dgm:t>
    </dgm:pt>
    <dgm:pt modelId="{F077C4AB-4D9D-4F2E-AC08-148373FD5635}" type="parTrans" cxnId="{41BD5202-DB56-4DB8-8EA5-63BE49D1CEEE}">
      <dgm:prSet/>
      <dgm:spPr/>
      <dgm:t>
        <a:bodyPr/>
        <a:lstStyle/>
        <a:p>
          <a:endParaRPr lang="en-US"/>
        </a:p>
      </dgm:t>
    </dgm:pt>
    <dgm:pt modelId="{D776E62E-E759-4457-80CA-6755ACF2EA0E}" type="sibTrans" cxnId="{41BD5202-DB56-4DB8-8EA5-63BE49D1CEEE}">
      <dgm:prSet/>
      <dgm:spPr/>
      <dgm:t>
        <a:bodyPr/>
        <a:lstStyle/>
        <a:p>
          <a:endParaRPr lang="en-US"/>
        </a:p>
      </dgm:t>
    </dgm:pt>
    <dgm:pt modelId="{8FA129C9-6920-4FAA-BA26-5C64767F7056}">
      <dgm:prSet phldrT="[Text]"/>
      <dgm:spPr/>
      <dgm:t>
        <a:bodyPr/>
        <a:lstStyle/>
        <a:p>
          <a:r>
            <a:rPr lang="en-US" dirty="0"/>
            <a:t>July 10, 1509</a:t>
          </a:r>
        </a:p>
      </dgm:t>
    </dgm:pt>
    <dgm:pt modelId="{21811614-334F-465D-8E22-AA4AE258D66A}" type="parTrans" cxnId="{8023DAE9-B1F9-4328-B48A-1BE95C4A7C34}">
      <dgm:prSet/>
      <dgm:spPr/>
      <dgm:t>
        <a:bodyPr/>
        <a:lstStyle/>
        <a:p>
          <a:endParaRPr lang="en-US"/>
        </a:p>
      </dgm:t>
    </dgm:pt>
    <dgm:pt modelId="{2F96B7FE-16A7-42E3-AE7A-9EAA266E021F}" type="sibTrans" cxnId="{8023DAE9-B1F9-4328-B48A-1BE95C4A7C34}">
      <dgm:prSet/>
      <dgm:spPr/>
      <dgm:t>
        <a:bodyPr/>
        <a:lstStyle/>
        <a:p>
          <a:endParaRPr lang="en-US"/>
        </a:p>
      </dgm:t>
    </dgm:pt>
    <dgm:pt modelId="{FC557D4B-C78A-44C4-95FC-EF637FE63A43}">
      <dgm:prSet phldrT="[Text]"/>
      <dgm:spPr/>
      <dgm:t>
        <a:bodyPr/>
        <a:lstStyle/>
        <a:p>
          <a:r>
            <a:rPr lang="en-US" dirty="0"/>
            <a:t>1536</a:t>
          </a:r>
        </a:p>
      </dgm:t>
    </dgm:pt>
    <dgm:pt modelId="{E20FFC4E-9AF0-4964-AF1F-F60D4D6328C2}" type="parTrans" cxnId="{EFB50356-AACA-4BDE-BA82-4D79AB9B6AD8}">
      <dgm:prSet/>
      <dgm:spPr/>
      <dgm:t>
        <a:bodyPr/>
        <a:lstStyle/>
        <a:p>
          <a:endParaRPr lang="en-US"/>
        </a:p>
      </dgm:t>
    </dgm:pt>
    <dgm:pt modelId="{BE3AF37E-043C-4B4F-918B-3EBAB43C1D97}" type="sibTrans" cxnId="{EFB50356-AACA-4BDE-BA82-4D79AB9B6AD8}">
      <dgm:prSet/>
      <dgm:spPr/>
      <dgm:t>
        <a:bodyPr/>
        <a:lstStyle/>
        <a:p>
          <a:endParaRPr lang="en-US"/>
        </a:p>
      </dgm:t>
    </dgm:pt>
    <dgm:pt modelId="{F7281AD4-B071-4D70-BCA5-25BF73C40110}" type="pres">
      <dgm:prSet presAssocID="{A9DAF31C-1DC1-4D04-B0D8-9A69E49D77E7}" presName="Name0" presStyleCnt="0">
        <dgm:presLayoutVars>
          <dgm:dir/>
          <dgm:resizeHandles val="exact"/>
        </dgm:presLayoutVars>
      </dgm:prSet>
      <dgm:spPr/>
    </dgm:pt>
    <dgm:pt modelId="{74538532-DEF0-49CF-B801-01E111015073}" type="pres">
      <dgm:prSet presAssocID="{A9DAF31C-1DC1-4D04-B0D8-9A69E49D77E7}" presName="bkgdShp" presStyleLbl="alignAccFollowNode1" presStyleIdx="0" presStyleCnt="1"/>
      <dgm:spPr/>
    </dgm:pt>
    <dgm:pt modelId="{FDC7E15E-8560-4D71-B2C5-08736F6431EF}" type="pres">
      <dgm:prSet presAssocID="{A9DAF31C-1DC1-4D04-B0D8-9A69E49D77E7}" presName="linComp" presStyleCnt="0"/>
      <dgm:spPr/>
    </dgm:pt>
    <dgm:pt modelId="{5A9AE909-DCC5-4D92-B18A-1C536E353C0C}" type="pres">
      <dgm:prSet presAssocID="{B9C7F535-D42C-4E81-BC0C-862798254F2D}" presName="compNode" presStyleCnt="0"/>
      <dgm:spPr/>
    </dgm:pt>
    <dgm:pt modelId="{F134F4B0-B441-4E7A-ABEE-90B492705B3C}" type="pres">
      <dgm:prSet presAssocID="{B9C7F535-D42C-4E81-BC0C-862798254F2D}" presName="node" presStyleLbl="node1" presStyleIdx="0" presStyleCnt="2">
        <dgm:presLayoutVars>
          <dgm:bulletEnabled val="1"/>
        </dgm:presLayoutVars>
      </dgm:prSet>
      <dgm:spPr/>
    </dgm:pt>
    <dgm:pt modelId="{69DF1133-DAFD-4207-992B-0CFED741CC48}" type="pres">
      <dgm:prSet presAssocID="{B9C7F535-D42C-4E81-BC0C-862798254F2D}" presName="invisiNode" presStyleLbl="node1" presStyleIdx="0" presStyleCnt="2"/>
      <dgm:spPr/>
    </dgm:pt>
    <dgm:pt modelId="{E9E0A8F7-BE6F-48C3-B0D3-8D454B0926B0}" type="pres">
      <dgm:prSet presAssocID="{B9C7F535-D42C-4E81-BC0C-862798254F2D}" presName="imagNode" presStyleLbl="fgImgPlace1" presStyleIdx="0" presStyleCnt="2"/>
      <dgm:spPr>
        <a:blipFill rotWithShape="1">
          <a:blip xmlns:r="http://schemas.openxmlformats.org/officeDocument/2006/relationships" r:embed="rId1"/>
          <a:srcRect/>
          <a:stretch>
            <a:fillRect t="-6000" b="-6000"/>
          </a:stretch>
        </a:blipFill>
      </dgm:spPr>
    </dgm:pt>
    <dgm:pt modelId="{B1D04A15-4DEB-49C0-A58C-EA3FF80F067F}" type="pres">
      <dgm:prSet presAssocID="{425E8462-764B-48AC-BA7C-D26184FD4E3E}" presName="sibTrans" presStyleLbl="sibTrans2D1" presStyleIdx="0" presStyleCnt="0"/>
      <dgm:spPr/>
    </dgm:pt>
    <dgm:pt modelId="{14F73F84-FB26-4D5A-9039-2B385855603F}" type="pres">
      <dgm:prSet presAssocID="{01AA46F6-E158-45D8-953F-5296B19716A8}" presName="compNode" presStyleCnt="0"/>
      <dgm:spPr/>
    </dgm:pt>
    <dgm:pt modelId="{FF5EE352-6AD3-4FD2-B176-CEFF7D917A84}" type="pres">
      <dgm:prSet presAssocID="{01AA46F6-E158-45D8-953F-5296B19716A8}" presName="node" presStyleLbl="node1" presStyleIdx="1" presStyleCnt="2">
        <dgm:presLayoutVars>
          <dgm:bulletEnabled val="1"/>
        </dgm:presLayoutVars>
      </dgm:prSet>
      <dgm:spPr/>
    </dgm:pt>
    <dgm:pt modelId="{C53D0AE7-F040-4B6C-8DD9-F878DA107367}" type="pres">
      <dgm:prSet presAssocID="{01AA46F6-E158-45D8-953F-5296B19716A8}" presName="invisiNode" presStyleLbl="node1" presStyleIdx="1" presStyleCnt="2"/>
      <dgm:spPr/>
    </dgm:pt>
    <dgm:pt modelId="{23ECCE5E-0EA4-4733-8531-8BFC9CF04CA6}" type="pres">
      <dgm:prSet presAssocID="{01AA46F6-E158-45D8-953F-5296B19716A8}" presName="imagNode" presStyleLbl="fgImgPlace1" presStyleIdx="1" presStyleCnt="2"/>
      <dgm:spPr>
        <a:blipFill rotWithShape="1">
          <a:blip xmlns:r="http://schemas.openxmlformats.org/officeDocument/2006/relationships" r:embed="rId2"/>
          <a:srcRect/>
          <a:stretch>
            <a:fillRect l="-4000" r="-4000"/>
          </a:stretch>
        </a:blipFill>
      </dgm:spPr>
    </dgm:pt>
  </dgm:ptLst>
  <dgm:cxnLst>
    <dgm:cxn modelId="{41BD5202-DB56-4DB8-8EA5-63BE49D1CEEE}" srcId="{01AA46F6-E158-45D8-953F-5296B19716A8}" destId="{66130F12-6D90-4516-BC54-DECA5EF470DA}" srcOrd="1" destOrd="0" parTransId="{F077C4AB-4D9D-4F2E-AC08-148373FD5635}" sibTransId="{D776E62E-E759-4457-80CA-6755ACF2EA0E}"/>
    <dgm:cxn modelId="{510B3B05-4412-4F81-9DE2-2AB4B94457CC}" srcId="{A9DAF31C-1DC1-4D04-B0D8-9A69E49D77E7}" destId="{B9C7F535-D42C-4E81-BC0C-862798254F2D}" srcOrd="0" destOrd="0" parTransId="{3236A6E5-1909-415B-89BB-DBCEFC2D2C2B}" sibTransId="{425E8462-764B-48AC-BA7C-D26184FD4E3E}"/>
    <dgm:cxn modelId="{EBCD3D10-02D4-4D5C-B68C-8A38EDA4750F}" type="presOf" srcId="{8FA129C9-6920-4FAA-BA26-5C64767F7056}" destId="{F134F4B0-B441-4E7A-ABEE-90B492705B3C}" srcOrd="0" destOrd="1" presId="urn:microsoft.com/office/officeart/2005/8/layout/pList2"/>
    <dgm:cxn modelId="{EFB50356-AACA-4BDE-BA82-4D79AB9B6AD8}" srcId="{01AA46F6-E158-45D8-953F-5296B19716A8}" destId="{FC557D4B-C78A-44C4-95FC-EF637FE63A43}" srcOrd="0" destOrd="0" parTransId="{E20FFC4E-9AF0-4964-AF1F-F60D4D6328C2}" sibTransId="{BE3AF37E-043C-4B4F-918B-3EBAB43C1D97}"/>
    <dgm:cxn modelId="{6770118E-A958-4311-8945-5F43EC0FACE5}" type="presOf" srcId="{B9C7F535-D42C-4E81-BC0C-862798254F2D}" destId="{F134F4B0-B441-4E7A-ABEE-90B492705B3C}" srcOrd="0" destOrd="0" presId="urn:microsoft.com/office/officeart/2005/8/layout/pList2"/>
    <dgm:cxn modelId="{D4AC44A7-89BE-4C98-9705-145D5439815A}" type="presOf" srcId="{A9DAF31C-1DC1-4D04-B0D8-9A69E49D77E7}" destId="{F7281AD4-B071-4D70-BCA5-25BF73C40110}" srcOrd="0" destOrd="0" presId="urn:microsoft.com/office/officeart/2005/8/layout/pList2"/>
    <dgm:cxn modelId="{8023DAE9-B1F9-4328-B48A-1BE95C4A7C34}" srcId="{B9C7F535-D42C-4E81-BC0C-862798254F2D}" destId="{8FA129C9-6920-4FAA-BA26-5C64767F7056}" srcOrd="0" destOrd="0" parTransId="{21811614-334F-465D-8E22-AA4AE258D66A}" sibTransId="{2F96B7FE-16A7-42E3-AE7A-9EAA266E021F}"/>
    <dgm:cxn modelId="{453835F0-8954-4440-BEEE-4A774C6CBACC}" type="presOf" srcId="{425E8462-764B-48AC-BA7C-D26184FD4E3E}" destId="{B1D04A15-4DEB-49C0-A58C-EA3FF80F067F}" srcOrd="0" destOrd="0" presId="urn:microsoft.com/office/officeart/2005/8/layout/pList2"/>
    <dgm:cxn modelId="{2D6E81FC-0188-4ECB-93CE-DCE70C16745F}" srcId="{A9DAF31C-1DC1-4D04-B0D8-9A69E49D77E7}" destId="{01AA46F6-E158-45D8-953F-5296B19716A8}" srcOrd="1" destOrd="0" parTransId="{EFF7169B-98D2-41D9-BAFF-6CC7D9F8087D}" sibTransId="{405C0AFC-5145-478D-9466-FF9CB20C2F27}"/>
    <dgm:cxn modelId="{7C82E1FD-9D11-4ADC-B4C6-6E8C4C602315}" type="presOf" srcId="{01AA46F6-E158-45D8-953F-5296B19716A8}" destId="{FF5EE352-6AD3-4FD2-B176-CEFF7D917A84}" srcOrd="0" destOrd="0" presId="urn:microsoft.com/office/officeart/2005/8/layout/pList2"/>
    <dgm:cxn modelId="{7D61ECFD-1E28-404E-9D21-B1A534E80E28}" type="presOf" srcId="{FC557D4B-C78A-44C4-95FC-EF637FE63A43}" destId="{FF5EE352-6AD3-4FD2-B176-CEFF7D917A84}" srcOrd="0" destOrd="1" presId="urn:microsoft.com/office/officeart/2005/8/layout/pList2"/>
    <dgm:cxn modelId="{92DB95FE-F8D0-453B-BE51-66D49D138209}" type="presOf" srcId="{66130F12-6D90-4516-BC54-DECA5EF470DA}" destId="{FF5EE352-6AD3-4FD2-B176-CEFF7D917A84}" srcOrd="0" destOrd="2" presId="urn:microsoft.com/office/officeart/2005/8/layout/pList2"/>
    <dgm:cxn modelId="{D8305675-2393-4E8D-B489-6DF968C2BAC4}" type="presParOf" srcId="{F7281AD4-B071-4D70-BCA5-25BF73C40110}" destId="{74538532-DEF0-49CF-B801-01E111015073}" srcOrd="0" destOrd="0" presId="urn:microsoft.com/office/officeart/2005/8/layout/pList2"/>
    <dgm:cxn modelId="{B0DD994C-6D20-4EE7-8680-88BE84E4A642}" type="presParOf" srcId="{F7281AD4-B071-4D70-BCA5-25BF73C40110}" destId="{FDC7E15E-8560-4D71-B2C5-08736F6431EF}" srcOrd="1" destOrd="0" presId="urn:microsoft.com/office/officeart/2005/8/layout/pList2"/>
    <dgm:cxn modelId="{2821F56B-ACA4-400D-9F1E-CD67688CD810}" type="presParOf" srcId="{FDC7E15E-8560-4D71-B2C5-08736F6431EF}" destId="{5A9AE909-DCC5-4D92-B18A-1C536E353C0C}" srcOrd="0" destOrd="0" presId="urn:microsoft.com/office/officeart/2005/8/layout/pList2"/>
    <dgm:cxn modelId="{6BBBDDAD-F830-48C7-AA04-C5069CBE5AB0}" type="presParOf" srcId="{5A9AE909-DCC5-4D92-B18A-1C536E353C0C}" destId="{F134F4B0-B441-4E7A-ABEE-90B492705B3C}" srcOrd="0" destOrd="0" presId="urn:microsoft.com/office/officeart/2005/8/layout/pList2"/>
    <dgm:cxn modelId="{9608AA9F-F0BE-4A77-8D59-D40F95F41099}" type="presParOf" srcId="{5A9AE909-DCC5-4D92-B18A-1C536E353C0C}" destId="{69DF1133-DAFD-4207-992B-0CFED741CC48}" srcOrd="1" destOrd="0" presId="urn:microsoft.com/office/officeart/2005/8/layout/pList2"/>
    <dgm:cxn modelId="{189CC239-3D3A-4618-8F2E-083AFC6D6319}" type="presParOf" srcId="{5A9AE909-DCC5-4D92-B18A-1C536E353C0C}" destId="{E9E0A8F7-BE6F-48C3-B0D3-8D454B0926B0}" srcOrd="2" destOrd="0" presId="urn:microsoft.com/office/officeart/2005/8/layout/pList2"/>
    <dgm:cxn modelId="{5A995B75-6B60-475F-BD83-8EEFB84AFFCF}" type="presParOf" srcId="{FDC7E15E-8560-4D71-B2C5-08736F6431EF}" destId="{B1D04A15-4DEB-49C0-A58C-EA3FF80F067F}" srcOrd="1" destOrd="0" presId="urn:microsoft.com/office/officeart/2005/8/layout/pList2"/>
    <dgm:cxn modelId="{69147430-D263-4CF1-BD02-8DEC5E08D116}" type="presParOf" srcId="{FDC7E15E-8560-4D71-B2C5-08736F6431EF}" destId="{14F73F84-FB26-4D5A-9039-2B385855603F}" srcOrd="2" destOrd="0" presId="urn:microsoft.com/office/officeart/2005/8/layout/pList2"/>
    <dgm:cxn modelId="{40E350BE-DE6E-4E3A-B0CD-0ABA2E8EDA54}" type="presParOf" srcId="{14F73F84-FB26-4D5A-9039-2B385855603F}" destId="{FF5EE352-6AD3-4FD2-B176-CEFF7D917A84}" srcOrd="0" destOrd="0" presId="urn:microsoft.com/office/officeart/2005/8/layout/pList2"/>
    <dgm:cxn modelId="{C9700BEB-C6ED-4908-AF79-DC79A6D8081E}" type="presParOf" srcId="{14F73F84-FB26-4D5A-9039-2B385855603F}" destId="{C53D0AE7-F040-4B6C-8DD9-F878DA107367}" srcOrd="1" destOrd="0" presId="urn:microsoft.com/office/officeart/2005/8/layout/pList2"/>
    <dgm:cxn modelId="{9CC05D1E-B3CA-4EEB-81EB-6F698237CCC6}" type="presParOf" srcId="{14F73F84-FB26-4D5A-9039-2B385855603F}" destId="{23ECCE5E-0EA4-4733-8531-8BFC9CF04CA6}" srcOrd="2" destOrd="0" presId="urn:microsoft.com/office/officeart/2005/8/layout/p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DCD7F9F-7E43-4EF9-A3A6-DB2A50694C3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E7C9082-F6AB-4957-9BE6-29023A149075}">
      <dgm:prSet phldrT="[Text]"/>
      <dgm:spPr/>
      <dgm:t>
        <a:bodyPr/>
        <a:lstStyle/>
        <a:p>
          <a:r>
            <a:rPr lang="en-US" dirty="0"/>
            <a:t>Providence – By “It”…</a:t>
          </a:r>
        </a:p>
      </dgm:t>
    </dgm:pt>
    <dgm:pt modelId="{CCBE49CE-D06C-45C1-9B46-AE4339AD55E9}" type="parTrans" cxnId="{E58E5A93-699A-4D20-8376-C92F03885E5B}">
      <dgm:prSet/>
      <dgm:spPr/>
      <dgm:t>
        <a:bodyPr/>
        <a:lstStyle/>
        <a:p>
          <a:endParaRPr lang="en-US"/>
        </a:p>
      </dgm:t>
    </dgm:pt>
    <dgm:pt modelId="{D8DC4A95-F77E-4D65-A3E7-3541BD7FBA3F}" type="sibTrans" cxnId="{E58E5A93-699A-4D20-8376-C92F03885E5B}">
      <dgm:prSet/>
      <dgm:spPr/>
      <dgm:t>
        <a:bodyPr/>
        <a:lstStyle/>
        <a:p>
          <a:endParaRPr lang="en-US"/>
        </a:p>
      </dgm:t>
    </dgm:pt>
    <dgm:pt modelId="{34B639DF-4689-48C2-A888-E49A9FFEC577}">
      <dgm:prSet phldrT="[Text]"/>
      <dgm:spPr/>
      <dgm:t>
        <a:bodyPr/>
        <a:lstStyle/>
        <a:p>
          <a:r>
            <a:rPr lang="en-US" dirty="0"/>
            <a:t>"All events whatsoever are governed by the </a:t>
          </a:r>
          <a:r>
            <a:rPr lang="en-US" b="1" u="sng" dirty="0"/>
            <a:t>secret counsel</a:t>
          </a:r>
          <a:r>
            <a:rPr lang="en-US" b="0" u="none" dirty="0"/>
            <a:t> </a:t>
          </a:r>
          <a:r>
            <a:rPr lang="en-US" dirty="0"/>
            <a:t>of God."</a:t>
          </a:r>
        </a:p>
      </dgm:t>
    </dgm:pt>
    <dgm:pt modelId="{F17004FD-2698-4F86-A9D2-21A636BCB0D9}" type="parTrans" cxnId="{177B83BD-DD44-465A-825F-83BB594CD784}">
      <dgm:prSet/>
      <dgm:spPr/>
      <dgm:t>
        <a:bodyPr/>
        <a:lstStyle/>
        <a:p>
          <a:endParaRPr lang="en-US"/>
        </a:p>
      </dgm:t>
    </dgm:pt>
    <dgm:pt modelId="{E6E22343-2CA2-401A-BDD9-11E0363FA46F}" type="sibTrans" cxnId="{177B83BD-DD44-465A-825F-83BB594CD784}">
      <dgm:prSet/>
      <dgm:spPr/>
      <dgm:t>
        <a:bodyPr/>
        <a:lstStyle/>
        <a:p>
          <a:endParaRPr lang="en-US"/>
        </a:p>
      </dgm:t>
    </dgm:pt>
    <dgm:pt modelId="{23AF93B9-DDA3-40CE-A55B-C6024C66DE3F}">
      <dgm:prSet phldrT="[Text]"/>
      <dgm:spPr/>
      <dgm:t>
        <a:bodyPr/>
        <a:lstStyle/>
        <a:p>
          <a:r>
            <a:rPr lang="en-US" dirty="0"/>
            <a:t>“Irresistible Grace”</a:t>
          </a:r>
        </a:p>
      </dgm:t>
    </dgm:pt>
    <dgm:pt modelId="{9AD0822B-49F0-41B0-8295-06DD4FB8E2B2}" type="parTrans" cxnId="{26732319-F1CE-43F1-B1CB-0D42981BA9D3}">
      <dgm:prSet/>
      <dgm:spPr/>
    </dgm:pt>
    <dgm:pt modelId="{1D375F75-46F0-4283-99D0-4788A97873ED}" type="sibTrans" cxnId="{26732319-F1CE-43F1-B1CB-0D42981BA9D3}">
      <dgm:prSet/>
      <dgm:spPr/>
    </dgm:pt>
    <dgm:pt modelId="{08E4A4E5-C804-43DF-B6D3-E1486141D424}" type="pres">
      <dgm:prSet presAssocID="{1DCD7F9F-7E43-4EF9-A3A6-DB2A50694C3A}" presName="Name0" presStyleCnt="0">
        <dgm:presLayoutVars>
          <dgm:dir/>
          <dgm:animLvl val="lvl"/>
          <dgm:resizeHandles val="exact"/>
        </dgm:presLayoutVars>
      </dgm:prSet>
      <dgm:spPr/>
    </dgm:pt>
    <dgm:pt modelId="{ED463013-D6C5-4D11-9B59-BAB203317199}" type="pres">
      <dgm:prSet presAssocID="{3E7C9082-F6AB-4957-9BE6-29023A149075}" presName="composite" presStyleCnt="0"/>
      <dgm:spPr/>
    </dgm:pt>
    <dgm:pt modelId="{59C1C378-0A02-4A07-A2FC-99BF8AF5E626}" type="pres">
      <dgm:prSet presAssocID="{3E7C9082-F6AB-4957-9BE6-29023A149075}" presName="parTx" presStyleLbl="alignNode1" presStyleIdx="0" presStyleCnt="1">
        <dgm:presLayoutVars>
          <dgm:chMax val="0"/>
          <dgm:chPref val="0"/>
          <dgm:bulletEnabled val="1"/>
        </dgm:presLayoutVars>
      </dgm:prSet>
      <dgm:spPr/>
    </dgm:pt>
    <dgm:pt modelId="{8E979FD6-8D0B-48DE-9B87-8099EF5431D6}" type="pres">
      <dgm:prSet presAssocID="{3E7C9082-F6AB-4957-9BE6-29023A149075}" presName="desTx" presStyleLbl="alignAccFollowNode1" presStyleIdx="0" presStyleCnt="1">
        <dgm:presLayoutVars>
          <dgm:bulletEnabled val="1"/>
        </dgm:presLayoutVars>
      </dgm:prSet>
      <dgm:spPr/>
    </dgm:pt>
  </dgm:ptLst>
  <dgm:cxnLst>
    <dgm:cxn modelId="{1E79B313-8C49-425B-8F10-EE652AC1BF4C}" type="presOf" srcId="{3E7C9082-F6AB-4957-9BE6-29023A149075}" destId="{59C1C378-0A02-4A07-A2FC-99BF8AF5E626}" srcOrd="0" destOrd="0" presId="urn:microsoft.com/office/officeart/2005/8/layout/hList1"/>
    <dgm:cxn modelId="{26732319-F1CE-43F1-B1CB-0D42981BA9D3}" srcId="{3E7C9082-F6AB-4957-9BE6-29023A149075}" destId="{23AF93B9-DDA3-40CE-A55B-C6024C66DE3F}" srcOrd="1" destOrd="0" parTransId="{9AD0822B-49F0-41B0-8295-06DD4FB8E2B2}" sibTransId="{1D375F75-46F0-4283-99D0-4788A97873ED}"/>
    <dgm:cxn modelId="{3067E146-8195-493B-9878-2DB0CC0B67C2}" type="presOf" srcId="{34B639DF-4689-48C2-A888-E49A9FFEC577}" destId="{8E979FD6-8D0B-48DE-9B87-8099EF5431D6}" srcOrd="0" destOrd="0" presId="urn:microsoft.com/office/officeart/2005/8/layout/hList1"/>
    <dgm:cxn modelId="{E58E5A93-699A-4D20-8376-C92F03885E5B}" srcId="{1DCD7F9F-7E43-4EF9-A3A6-DB2A50694C3A}" destId="{3E7C9082-F6AB-4957-9BE6-29023A149075}" srcOrd="0" destOrd="0" parTransId="{CCBE49CE-D06C-45C1-9B46-AE4339AD55E9}" sibTransId="{D8DC4A95-F77E-4D65-A3E7-3541BD7FBA3F}"/>
    <dgm:cxn modelId="{177B83BD-DD44-465A-825F-83BB594CD784}" srcId="{3E7C9082-F6AB-4957-9BE6-29023A149075}" destId="{34B639DF-4689-48C2-A888-E49A9FFEC577}" srcOrd="0" destOrd="0" parTransId="{F17004FD-2698-4F86-A9D2-21A636BCB0D9}" sibTransId="{E6E22343-2CA2-401A-BDD9-11E0363FA46F}"/>
    <dgm:cxn modelId="{C84591BE-5D73-4323-8DF5-2DDE614D955F}" type="presOf" srcId="{23AF93B9-DDA3-40CE-A55B-C6024C66DE3F}" destId="{8E979FD6-8D0B-48DE-9B87-8099EF5431D6}" srcOrd="0" destOrd="1" presId="urn:microsoft.com/office/officeart/2005/8/layout/hList1"/>
    <dgm:cxn modelId="{9F64CBF7-8D2A-41AC-888F-ECCB8BE5F57F}" type="presOf" srcId="{1DCD7F9F-7E43-4EF9-A3A6-DB2A50694C3A}" destId="{08E4A4E5-C804-43DF-B6D3-E1486141D424}" srcOrd="0" destOrd="0" presId="urn:microsoft.com/office/officeart/2005/8/layout/hList1"/>
    <dgm:cxn modelId="{CE3B5368-1CB2-49EF-961A-5D35DF1C06D5}" type="presParOf" srcId="{08E4A4E5-C804-43DF-B6D3-E1486141D424}" destId="{ED463013-D6C5-4D11-9B59-BAB203317199}" srcOrd="0" destOrd="0" presId="urn:microsoft.com/office/officeart/2005/8/layout/hList1"/>
    <dgm:cxn modelId="{EC6504EC-73EC-4E50-BE89-2AD20C35B172}" type="presParOf" srcId="{ED463013-D6C5-4D11-9B59-BAB203317199}" destId="{59C1C378-0A02-4A07-A2FC-99BF8AF5E626}" srcOrd="0" destOrd="0" presId="urn:microsoft.com/office/officeart/2005/8/layout/hList1"/>
    <dgm:cxn modelId="{2AB7A2B4-C1FA-4908-92ED-DA1D27DD550A}" type="presParOf" srcId="{ED463013-D6C5-4D11-9B59-BAB203317199}" destId="{8E979FD6-8D0B-48DE-9B87-8099EF5431D6}" srcOrd="1" destOrd="0" presId="urn:microsoft.com/office/officeart/2005/8/layout/h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4102584-90E0-40C3-B062-3B51E0AE174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9811D78-B7F9-4794-8268-57660077F11E}">
      <dgm:prSet/>
      <dgm:spPr/>
      <dgm:t>
        <a:bodyPr/>
        <a:lstStyle/>
        <a:p>
          <a:r>
            <a:rPr lang="en-US"/>
            <a:t>Gen. 25:23 – Birth of 2 Nations</a:t>
          </a:r>
        </a:p>
      </dgm:t>
    </dgm:pt>
    <dgm:pt modelId="{C4E14CD1-CC16-4137-B384-E65929600314}" type="parTrans" cxnId="{228F5880-5A75-44F8-BEC5-E610423CFB94}">
      <dgm:prSet/>
      <dgm:spPr/>
      <dgm:t>
        <a:bodyPr/>
        <a:lstStyle/>
        <a:p>
          <a:endParaRPr lang="en-US"/>
        </a:p>
      </dgm:t>
    </dgm:pt>
    <dgm:pt modelId="{E7F1711A-CFB5-4F22-AFB1-7FC6944A9D3E}" type="sibTrans" cxnId="{228F5880-5A75-44F8-BEC5-E610423CFB94}">
      <dgm:prSet/>
      <dgm:spPr/>
      <dgm:t>
        <a:bodyPr/>
        <a:lstStyle/>
        <a:p>
          <a:endParaRPr lang="en-US"/>
        </a:p>
      </dgm:t>
    </dgm:pt>
    <dgm:pt modelId="{43FA3FFF-17CF-40DB-AF08-164F4E7E3D9A}">
      <dgm:prSet/>
      <dgm:spPr/>
      <dgm:t>
        <a:bodyPr/>
        <a:lstStyle/>
        <a:p>
          <a:pPr>
            <a:buNone/>
          </a:pPr>
          <a:r>
            <a:rPr lang="en-US" dirty="0"/>
            <a:t>The Lord said to her, “</a:t>
          </a:r>
          <a:r>
            <a:rPr lang="en-US" b="1" u="sng" dirty="0"/>
            <a:t>Two nations </a:t>
          </a:r>
          <a:r>
            <a:rPr lang="en-US" dirty="0"/>
            <a:t>are in your womb; And two peoples will be separated from your body; one people shall be stronger than the other;  And the older shall serve the younger.”</a:t>
          </a:r>
        </a:p>
      </dgm:t>
    </dgm:pt>
    <dgm:pt modelId="{9851290D-68EF-474E-A7A9-5090F0B3CF34}" type="parTrans" cxnId="{E0EDEBAD-0BBB-4AC5-AEE2-4EB561410D7C}">
      <dgm:prSet/>
      <dgm:spPr/>
      <dgm:t>
        <a:bodyPr/>
        <a:lstStyle/>
        <a:p>
          <a:endParaRPr lang="en-US"/>
        </a:p>
      </dgm:t>
    </dgm:pt>
    <dgm:pt modelId="{2D9931C6-F407-4FEE-B681-7D3F8A4B9322}" type="sibTrans" cxnId="{E0EDEBAD-0BBB-4AC5-AEE2-4EB561410D7C}">
      <dgm:prSet/>
      <dgm:spPr/>
      <dgm:t>
        <a:bodyPr/>
        <a:lstStyle/>
        <a:p>
          <a:endParaRPr lang="en-US"/>
        </a:p>
      </dgm:t>
    </dgm:pt>
    <dgm:pt modelId="{85116466-D570-4AF0-8D5E-B89AB737A7AB}" type="pres">
      <dgm:prSet presAssocID="{B4102584-90E0-40C3-B062-3B51E0AE1744}" presName="Name0" presStyleCnt="0">
        <dgm:presLayoutVars>
          <dgm:dir/>
          <dgm:animLvl val="lvl"/>
          <dgm:resizeHandles val="exact"/>
        </dgm:presLayoutVars>
      </dgm:prSet>
      <dgm:spPr/>
    </dgm:pt>
    <dgm:pt modelId="{EC7DCAC1-60A6-4DC4-9E8F-4EF91ED1CFCE}" type="pres">
      <dgm:prSet presAssocID="{29811D78-B7F9-4794-8268-57660077F11E}" presName="composite" presStyleCnt="0"/>
      <dgm:spPr/>
    </dgm:pt>
    <dgm:pt modelId="{C76F5560-28F4-47F3-B666-95244A366083}" type="pres">
      <dgm:prSet presAssocID="{29811D78-B7F9-4794-8268-57660077F11E}" presName="parTx" presStyleLbl="alignNode1" presStyleIdx="0" presStyleCnt="1">
        <dgm:presLayoutVars>
          <dgm:chMax val="0"/>
          <dgm:chPref val="0"/>
          <dgm:bulletEnabled val="1"/>
        </dgm:presLayoutVars>
      </dgm:prSet>
      <dgm:spPr/>
    </dgm:pt>
    <dgm:pt modelId="{8D94E52F-A029-44DC-98DD-FE0F0EA2D6D7}" type="pres">
      <dgm:prSet presAssocID="{29811D78-B7F9-4794-8268-57660077F11E}" presName="desTx" presStyleLbl="alignAccFollowNode1" presStyleIdx="0" presStyleCnt="1">
        <dgm:presLayoutVars>
          <dgm:bulletEnabled val="1"/>
        </dgm:presLayoutVars>
      </dgm:prSet>
      <dgm:spPr/>
    </dgm:pt>
  </dgm:ptLst>
  <dgm:cxnLst>
    <dgm:cxn modelId="{5B056C29-46E1-436C-A933-AE39AFD9258C}" type="presOf" srcId="{B4102584-90E0-40C3-B062-3B51E0AE1744}" destId="{85116466-D570-4AF0-8D5E-B89AB737A7AB}" srcOrd="0" destOrd="0" presId="urn:microsoft.com/office/officeart/2005/8/layout/hList1"/>
    <dgm:cxn modelId="{228F5880-5A75-44F8-BEC5-E610423CFB94}" srcId="{B4102584-90E0-40C3-B062-3B51E0AE1744}" destId="{29811D78-B7F9-4794-8268-57660077F11E}" srcOrd="0" destOrd="0" parTransId="{C4E14CD1-CC16-4137-B384-E65929600314}" sibTransId="{E7F1711A-CFB5-4F22-AFB1-7FC6944A9D3E}"/>
    <dgm:cxn modelId="{F0FE77A7-3E2D-4533-A9B3-3C859348D580}" type="presOf" srcId="{43FA3FFF-17CF-40DB-AF08-164F4E7E3D9A}" destId="{8D94E52F-A029-44DC-98DD-FE0F0EA2D6D7}" srcOrd="0" destOrd="0" presId="urn:microsoft.com/office/officeart/2005/8/layout/hList1"/>
    <dgm:cxn modelId="{E0EDEBAD-0BBB-4AC5-AEE2-4EB561410D7C}" srcId="{29811D78-B7F9-4794-8268-57660077F11E}" destId="{43FA3FFF-17CF-40DB-AF08-164F4E7E3D9A}" srcOrd="0" destOrd="0" parTransId="{9851290D-68EF-474E-A7A9-5090F0B3CF34}" sibTransId="{2D9931C6-F407-4FEE-B681-7D3F8A4B9322}"/>
    <dgm:cxn modelId="{33E7F5E8-80BF-4F08-A6DC-C6F4865FC9F5}" type="presOf" srcId="{29811D78-B7F9-4794-8268-57660077F11E}" destId="{C76F5560-28F4-47F3-B666-95244A366083}" srcOrd="0" destOrd="0" presId="urn:microsoft.com/office/officeart/2005/8/layout/hList1"/>
    <dgm:cxn modelId="{1A01CFC7-424E-4081-AAFD-6109EE829852}" type="presParOf" srcId="{85116466-D570-4AF0-8D5E-B89AB737A7AB}" destId="{EC7DCAC1-60A6-4DC4-9E8F-4EF91ED1CFCE}" srcOrd="0" destOrd="0" presId="urn:microsoft.com/office/officeart/2005/8/layout/hList1"/>
    <dgm:cxn modelId="{8568157C-83FB-4E03-BAFD-1BAE64A34BB9}" type="presParOf" srcId="{EC7DCAC1-60A6-4DC4-9E8F-4EF91ED1CFCE}" destId="{C76F5560-28F4-47F3-B666-95244A366083}" srcOrd="0" destOrd="0" presId="urn:microsoft.com/office/officeart/2005/8/layout/hList1"/>
    <dgm:cxn modelId="{C19B1560-7CCF-48BB-9430-84E875592268}" type="presParOf" srcId="{EC7DCAC1-60A6-4DC4-9E8F-4EF91ED1CFCE}" destId="{8D94E52F-A029-44DC-98DD-FE0F0EA2D6D7}"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AE939-8458-4832-AE65-229408EB2C68}">
      <dsp:nvSpPr>
        <dsp:cNvPr id="0" name=""/>
        <dsp:cNvSpPr/>
      </dsp:nvSpPr>
      <dsp:spPr>
        <a:xfrm>
          <a:off x="1787158" y="2822452"/>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4F51E-7315-4AA5-880D-6C863E2E8D7F}">
      <dsp:nvSpPr>
        <dsp:cNvPr id="0" name=""/>
        <dsp:cNvSpPr/>
      </dsp:nvSpPr>
      <dsp:spPr>
        <a:xfrm>
          <a:off x="1685479" y="2985397"/>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510259-DF28-47E6-9E86-4C3D05DA415A}">
      <dsp:nvSpPr>
        <dsp:cNvPr id="0" name=""/>
        <dsp:cNvSpPr/>
      </dsp:nvSpPr>
      <dsp:spPr>
        <a:xfrm>
          <a:off x="1564301" y="3126472"/>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C938D-63CE-4B88-851B-F77EF2DBD740}">
      <dsp:nvSpPr>
        <dsp:cNvPr id="0" name=""/>
        <dsp:cNvSpPr/>
      </dsp:nvSpPr>
      <dsp:spPr>
        <a:xfrm>
          <a:off x="1709158" y="1182533"/>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240C0B-9ABD-43C1-A74A-A5AA023AA067}">
      <dsp:nvSpPr>
        <dsp:cNvPr id="0" name=""/>
        <dsp:cNvSpPr/>
      </dsp:nvSpPr>
      <dsp:spPr>
        <a:xfrm>
          <a:off x="1864229" y="1090126"/>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1AC17-8D98-4B2F-B015-94DFD730C1C1}">
      <dsp:nvSpPr>
        <dsp:cNvPr id="0" name=""/>
        <dsp:cNvSpPr/>
      </dsp:nvSpPr>
      <dsp:spPr>
        <a:xfrm>
          <a:off x="2018836" y="997719"/>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FE879-E4D1-41E6-BA20-A01ECF5A7ED7}">
      <dsp:nvSpPr>
        <dsp:cNvPr id="0" name=""/>
        <dsp:cNvSpPr/>
      </dsp:nvSpPr>
      <dsp:spPr>
        <a:xfrm>
          <a:off x="2173442" y="1090126"/>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1F87B8-34F6-4493-9124-68DC4FC0AD4C}">
      <dsp:nvSpPr>
        <dsp:cNvPr id="0" name=""/>
        <dsp:cNvSpPr/>
      </dsp:nvSpPr>
      <dsp:spPr>
        <a:xfrm>
          <a:off x="2328513" y="1182533"/>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41621C-DA94-40AC-A89C-D22DA8E91048}">
      <dsp:nvSpPr>
        <dsp:cNvPr id="0" name=""/>
        <dsp:cNvSpPr/>
      </dsp:nvSpPr>
      <dsp:spPr>
        <a:xfrm>
          <a:off x="2018836" y="1192698"/>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D6659-F766-4E0D-8325-E0D3984C3235}">
      <dsp:nvSpPr>
        <dsp:cNvPr id="0" name=""/>
        <dsp:cNvSpPr/>
      </dsp:nvSpPr>
      <dsp:spPr>
        <a:xfrm>
          <a:off x="2018836" y="1387677"/>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50BDA2-2CE5-465E-A6AA-1538FEC28780}">
      <dsp:nvSpPr>
        <dsp:cNvPr id="0" name=""/>
        <dsp:cNvSpPr/>
      </dsp:nvSpPr>
      <dsp:spPr>
        <a:xfrm>
          <a:off x="1133712" y="3379945"/>
          <a:ext cx="2839130" cy="1012482"/>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God Controls All History</a:t>
          </a:r>
        </a:p>
      </dsp:txBody>
      <dsp:txXfrm>
        <a:off x="1183137" y="3429370"/>
        <a:ext cx="2740280" cy="913632"/>
      </dsp:txXfrm>
    </dsp:sp>
    <dsp:sp modelId="{759132E2-A6E0-4691-9A6A-531916D17FEA}">
      <dsp:nvSpPr>
        <dsp:cNvPr id="0" name=""/>
        <dsp:cNvSpPr/>
      </dsp:nvSpPr>
      <dsp:spPr>
        <a:xfrm>
          <a:off x="223848" y="2731167"/>
          <a:ext cx="1473766" cy="1483301"/>
        </a:xfrm>
        <a:prstGeom prst="ellipse">
          <a:avLst/>
        </a:prstGeom>
        <a:blipFill rotWithShape="1">
          <a:blip xmlns:r="http://schemas.openxmlformats.org/officeDocument/2006/relationships" r:embed="rId1"/>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C2643-67DB-473F-9237-D1ED37675C7D}">
      <dsp:nvSpPr>
        <dsp:cNvPr id="0" name=""/>
        <dsp:cNvSpPr/>
      </dsp:nvSpPr>
      <dsp:spPr>
        <a:xfrm>
          <a:off x="2252900" y="2081461"/>
          <a:ext cx="2503421" cy="982621"/>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 Control My Choice</a:t>
          </a:r>
        </a:p>
      </dsp:txBody>
      <dsp:txXfrm>
        <a:off x="2300868" y="2129429"/>
        <a:ext cx="2407485" cy="886685"/>
      </dsp:txXfrm>
    </dsp:sp>
    <dsp:sp modelId="{F681B62A-BE16-4653-9657-0F6083A2DF18}">
      <dsp:nvSpPr>
        <dsp:cNvPr id="0" name=""/>
        <dsp:cNvSpPr/>
      </dsp:nvSpPr>
      <dsp:spPr>
        <a:xfrm>
          <a:off x="1342623" y="1455822"/>
          <a:ext cx="1352425" cy="1407164"/>
        </a:xfrm>
        <a:prstGeom prst="ellipse">
          <a:avLst/>
        </a:prstGeom>
        <a:blipFill rotWithShape="1">
          <a:blip xmlns:r="http://schemas.openxmlformats.org/officeDocument/2006/relationships" r:embed="rId2"/>
          <a:srcRect/>
          <a:stretch>
            <a:fillRect l="-6000" r="-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F5560-28F4-47F3-B666-95244A366083}">
      <dsp:nvSpPr>
        <dsp:cNvPr id="0" name=""/>
        <dsp:cNvSpPr/>
      </dsp:nvSpPr>
      <dsp:spPr>
        <a:xfrm>
          <a:off x="0" y="28284"/>
          <a:ext cx="7664115" cy="8064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Mal. 1:2 – the Course of 2 Nations</a:t>
          </a:r>
        </a:p>
      </dsp:txBody>
      <dsp:txXfrm>
        <a:off x="0" y="28284"/>
        <a:ext cx="7664115" cy="806400"/>
      </dsp:txXfrm>
    </dsp:sp>
    <dsp:sp modelId="{8D94E52F-A029-44DC-98DD-FE0F0EA2D6D7}">
      <dsp:nvSpPr>
        <dsp:cNvPr id="0" name=""/>
        <dsp:cNvSpPr/>
      </dsp:nvSpPr>
      <dsp:spPr>
        <a:xfrm>
          <a:off x="0" y="834684"/>
          <a:ext cx="7664115" cy="269009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None/>
          </a:pPr>
          <a:r>
            <a:rPr lang="en-US" sz="2800" kern="1200" dirty="0"/>
            <a:t>“I have loved you,” says the Lord. But you say, “How have You loved us?”</a:t>
          </a:r>
        </a:p>
        <a:p>
          <a:pPr marL="285750" lvl="1" indent="-285750" algn="l" defTabSz="1244600">
            <a:lnSpc>
              <a:spcPct val="90000"/>
            </a:lnSpc>
            <a:spcBef>
              <a:spcPct val="0"/>
            </a:spcBef>
            <a:spcAft>
              <a:spcPct val="15000"/>
            </a:spcAft>
            <a:buNone/>
          </a:pPr>
          <a:r>
            <a:rPr lang="en-US" sz="2800" kern="1200" dirty="0"/>
            <a:t>“Was not Esau Jacob’s brother?” declares the Lord. “Yet </a:t>
          </a:r>
          <a:r>
            <a:rPr lang="en-US" sz="2800" b="1" u="sng" kern="1200" dirty="0"/>
            <a:t>I have loved Jacob</a:t>
          </a:r>
          <a:r>
            <a:rPr lang="en-US" sz="2800" kern="1200" dirty="0"/>
            <a:t>; but I </a:t>
          </a:r>
          <a:r>
            <a:rPr lang="en-US" sz="2800" b="1" u="sng" kern="1200" dirty="0"/>
            <a:t>have hated Esau</a:t>
          </a:r>
          <a:r>
            <a:rPr lang="en-US" sz="2800" kern="1200" dirty="0"/>
            <a:t>, and I have made his mountains a desolation…”</a:t>
          </a:r>
        </a:p>
      </dsp:txBody>
      <dsp:txXfrm>
        <a:off x="0" y="834684"/>
        <a:ext cx="7664115" cy="269009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A8DC3-71EB-42E3-B434-A078B983DF1E}">
      <dsp:nvSpPr>
        <dsp:cNvPr id="0" name=""/>
        <dsp:cNvSpPr/>
      </dsp:nvSpPr>
      <dsp:spPr>
        <a:xfrm>
          <a:off x="0" y="61147"/>
          <a:ext cx="8128000" cy="10656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en-US" sz="3700" kern="1200" dirty="0"/>
            <a:t>Irresistible Grace</a:t>
          </a:r>
        </a:p>
      </dsp:txBody>
      <dsp:txXfrm>
        <a:off x="0" y="61147"/>
        <a:ext cx="8128000" cy="1065600"/>
      </dsp:txXfrm>
    </dsp:sp>
    <dsp:sp modelId="{FCC4B346-DB84-4539-8261-B9B64E54C7A5}">
      <dsp:nvSpPr>
        <dsp:cNvPr id="0" name=""/>
        <dsp:cNvSpPr/>
      </dsp:nvSpPr>
      <dsp:spPr>
        <a:xfrm>
          <a:off x="0" y="1126747"/>
          <a:ext cx="8128000" cy="355477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dirty="0"/>
            <a:t>“It is a powerful impulse of the Holy Spirit, which </a:t>
          </a:r>
          <a:r>
            <a:rPr lang="en-US" sz="3700" i="1" u="sng" kern="1200" dirty="0"/>
            <a:t>makes men willing </a:t>
          </a:r>
          <a:r>
            <a:rPr lang="en-US" sz="3700" kern="1200" dirty="0"/>
            <a:t>who formerly were unwilling and reluctant.” </a:t>
          </a:r>
          <a:r>
            <a:rPr lang="en-US" sz="3700" i="1" kern="1200" dirty="0"/>
            <a:t>Calvin</a:t>
          </a:r>
        </a:p>
        <a:p>
          <a:pPr marL="285750" lvl="1" indent="-285750" algn="l" defTabSz="1644650">
            <a:lnSpc>
              <a:spcPct val="90000"/>
            </a:lnSpc>
            <a:spcBef>
              <a:spcPct val="0"/>
            </a:spcBef>
            <a:spcAft>
              <a:spcPct val="15000"/>
            </a:spcAft>
            <a:buChar char="•"/>
          </a:pPr>
          <a:r>
            <a:rPr lang="en-US" sz="3700" kern="1200" dirty="0"/>
            <a:t>“a forcible seizure, a </a:t>
          </a:r>
          <a:r>
            <a:rPr lang="en-US" sz="3700" b="1" kern="1200" dirty="0"/>
            <a:t>holy rape </a:t>
          </a:r>
          <a:r>
            <a:rPr lang="en-US" sz="3700" kern="1200" dirty="0"/>
            <a:t>of the surprised will.” </a:t>
          </a:r>
          <a:r>
            <a:rPr lang="en-US" sz="3700" i="1" kern="1200" dirty="0"/>
            <a:t>Miller, Puritan</a:t>
          </a:r>
        </a:p>
      </dsp:txBody>
      <dsp:txXfrm>
        <a:off x="0" y="1126747"/>
        <a:ext cx="8128000" cy="35547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1CC5B-04F2-42F7-9E94-2E9A1C4061A9}">
      <dsp:nvSpPr>
        <dsp:cNvPr id="0" name=""/>
        <dsp:cNvSpPr/>
      </dsp:nvSpPr>
      <dsp:spPr>
        <a:xfrm>
          <a:off x="992" y="520791"/>
          <a:ext cx="3869531" cy="3095625"/>
        </a:xfrm>
        <a:prstGeom prst="rect">
          <a:avLst/>
        </a:prstGeom>
        <a:blipFill rotWithShape="1">
          <a:blip xmlns:r="http://schemas.openxmlformats.org/officeDocument/2006/relationships" r:embed="rId1"/>
          <a:srcRect/>
          <a:stretch>
            <a:fillRect t="-7000" b="-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722A18-FAF7-4264-991D-C9693DBD3750}">
      <dsp:nvSpPr>
        <dsp:cNvPr id="0" name=""/>
        <dsp:cNvSpPr/>
      </dsp:nvSpPr>
      <dsp:spPr>
        <a:xfrm>
          <a:off x="349249" y="3306853"/>
          <a:ext cx="3443882" cy="1083468"/>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“Why do I feel so hardened today?”</a:t>
          </a:r>
        </a:p>
      </dsp:txBody>
      <dsp:txXfrm>
        <a:off x="349249" y="3306853"/>
        <a:ext cx="3443882" cy="1083468"/>
      </dsp:txXfrm>
    </dsp:sp>
    <dsp:sp modelId="{1502DB23-A9B1-4875-8508-5CAA6CF44D47}">
      <dsp:nvSpPr>
        <dsp:cNvPr id="0" name=""/>
        <dsp:cNvSpPr/>
      </dsp:nvSpPr>
      <dsp:spPr>
        <a:xfrm>
          <a:off x="4257476" y="520791"/>
          <a:ext cx="3869531" cy="3095625"/>
        </a:xfrm>
        <a:prstGeom prst="rect">
          <a:avLst/>
        </a:prstGeom>
        <a:blipFill rotWithShape="1">
          <a:blip xmlns:r="http://schemas.openxmlformats.org/officeDocument/2006/relationships" r:embed="rId2"/>
          <a:srcRect/>
          <a:stretch>
            <a:fillRect t="-3000" b="-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CA0CF-761D-45AB-B722-7EF144C1526C}">
      <dsp:nvSpPr>
        <dsp:cNvPr id="0" name=""/>
        <dsp:cNvSpPr/>
      </dsp:nvSpPr>
      <dsp:spPr>
        <a:xfrm>
          <a:off x="4605734" y="3306853"/>
          <a:ext cx="3443882" cy="1083468"/>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Pry this gun from my cold, dead hands!</a:t>
          </a:r>
        </a:p>
      </dsp:txBody>
      <dsp:txXfrm>
        <a:off x="4605734" y="3306853"/>
        <a:ext cx="3443882" cy="10834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8D7CD-8D8B-4294-8D14-01B63D1F8524}">
      <dsp:nvSpPr>
        <dsp:cNvPr id="0" name=""/>
        <dsp:cNvSpPr/>
      </dsp:nvSpPr>
      <dsp:spPr>
        <a:xfrm>
          <a:off x="0" y="316876"/>
          <a:ext cx="2327441" cy="1396464"/>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dirty="0"/>
            <a:t>Egypt</a:t>
          </a:r>
        </a:p>
      </dsp:txBody>
      <dsp:txXfrm>
        <a:off x="40901" y="357777"/>
        <a:ext cx="2245639" cy="1314662"/>
      </dsp:txXfrm>
    </dsp:sp>
    <dsp:sp modelId="{C13DF515-A3EB-4644-968F-0DCF4DF8C600}">
      <dsp:nvSpPr>
        <dsp:cNvPr id="0" name=""/>
        <dsp:cNvSpPr/>
      </dsp:nvSpPr>
      <dsp:spPr>
        <a:xfrm rot="5400000">
          <a:off x="917011" y="1876262"/>
          <a:ext cx="493417" cy="577205"/>
        </a:xfrm>
        <a:prstGeom prst="rightArrow">
          <a:avLst>
            <a:gd name="adj1" fmla="val 60000"/>
            <a:gd name="adj2" fmla="val 50000"/>
          </a:avLst>
        </a:prstGeom>
        <a:solidFill>
          <a:schemeClr val="accent1">
            <a:tint val="60000"/>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rot="-5400000">
        <a:off x="990559" y="1918156"/>
        <a:ext cx="346323" cy="345392"/>
      </dsp:txXfrm>
    </dsp:sp>
    <dsp:sp modelId="{EF78928E-DB36-43CA-B98D-1180617A7D8F}">
      <dsp:nvSpPr>
        <dsp:cNvPr id="0" name=""/>
        <dsp:cNvSpPr/>
      </dsp:nvSpPr>
      <dsp:spPr>
        <a:xfrm>
          <a:off x="0" y="2644317"/>
          <a:ext cx="2327441" cy="1396464"/>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dirty="0"/>
            <a:t>Israel</a:t>
          </a:r>
        </a:p>
      </dsp:txBody>
      <dsp:txXfrm>
        <a:off x="40901" y="2685218"/>
        <a:ext cx="2245639" cy="13146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3C92B-B1D0-4C81-9DC9-8566849B4938}">
      <dsp:nvSpPr>
        <dsp:cNvPr id="0" name=""/>
        <dsp:cNvSpPr/>
      </dsp:nvSpPr>
      <dsp:spPr>
        <a:xfrm>
          <a:off x="0" y="2770121"/>
          <a:ext cx="8448315" cy="181749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Ended With</a:t>
          </a:r>
        </a:p>
      </dsp:txBody>
      <dsp:txXfrm>
        <a:off x="0" y="2770121"/>
        <a:ext cx="8448315" cy="981449"/>
      </dsp:txXfrm>
    </dsp:sp>
    <dsp:sp modelId="{FB23F711-CD15-4B90-9882-12930E8E56FE}">
      <dsp:nvSpPr>
        <dsp:cNvPr id="0" name=""/>
        <dsp:cNvSpPr/>
      </dsp:nvSpPr>
      <dsp:spPr>
        <a:xfrm>
          <a:off x="0" y="3715221"/>
          <a:ext cx="4224157" cy="83604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9824" tIns="66040" rIns="369824" bIns="66040" numCol="1" spcCol="1270" anchor="ctr" anchorCtr="0">
          <a:noAutofit/>
        </a:bodyPr>
        <a:lstStyle/>
        <a:p>
          <a:pPr marL="0" lvl="0" indent="0" algn="ctr" defTabSz="2311400">
            <a:lnSpc>
              <a:spcPct val="90000"/>
            </a:lnSpc>
            <a:spcBef>
              <a:spcPct val="0"/>
            </a:spcBef>
            <a:spcAft>
              <a:spcPct val="35000"/>
            </a:spcAft>
            <a:buNone/>
          </a:pPr>
          <a:r>
            <a:rPr lang="en-US" sz="5200" kern="1200" dirty="0"/>
            <a:t>Israel</a:t>
          </a:r>
        </a:p>
      </dsp:txBody>
      <dsp:txXfrm>
        <a:off x="0" y="3715221"/>
        <a:ext cx="4224157" cy="836049"/>
      </dsp:txXfrm>
    </dsp:sp>
    <dsp:sp modelId="{E5513684-8792-464E-A595-7B6F5F66CF90}">
      <dsp:nvSpPr>
        <dsp:cNvPr id="0" name=""/>
        <dsp:cNvSpPr/>
      </dsp:nvSpPr>
      <dsp:spPr>
        <a:xfrm>
          <a:off x="4224157" y="3715221"/>
          <a:ext cx="4224157" cy="83604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9824" tIns="66040" rIns="369824" bIns="66040" numCol="1" spcCol="1270" anchor="ctr" anchorCtr="0">
          <a:noAutofit/>
        </a:bodyPr>
        <a:lstStyle/>
        <a:p>
          <a:pPr marL="0" lvl="0" indent="0" algn="ctr" defTabSz="2311400">
            <a:lnSpc>
              <a:spcPct val="90000"/>
            </a:lnSpc>
            <a:spcBef>
              <a:spcPct val="0"/>
            </a:spcBef>
            <a:spcAft>
              <a:spcPct val="35000"/>
            </a:spcAft>
            <a:buNone/>
          </a:pPr>
          <a:r>
            <a:rPr lang="en-US" sz="5200" kern="1200" dirty="0"/>
            <a:t>Gentiles</a:t>
          </a:r>
        </a:p>
      </dsp:txBody>
      <dsp:txXfrm>
        <a:off x="4224157" y="3715221"/>
        <a:ext cx="4224157" cy="836049"/>
      </dsp:txXfrm>
    </dsp:sp>
    <dsp:sp modelId="{88C10E00-3AB7-4A37-9D4D-E509D9368833}">
      <dsp:nvSpPr>
        <dsp:cNvPr id="0" name=""/>
        <dsp:cNvSpPr/>
      </dsp:nvSpPr>
      <dsp:spPr>
        <a:xfrm rot="10800000">
          <a:off x="0" y="2069"/>
          <a:ext cx="8448315" cy="2795314"/>
        </a:xfrm>
        <a:prstGeom prst="upArrowCallou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Began With</a:t>
          </a:r>
        </a:p>
      </dsp:txBody>
      <dsp:txXfrm rot="-10800000">
        <a:off x="0" y="2069"/>
        <a:ext cx="8448315" cy="981155"/>
      </dsp:txXfrm>
    </dsp:sp>
    <dsp:sp modelId="{05FF871C-01B4-47FB-8516-0BC0521AFAE8}">
      <dsp:nvSpPr>
        <dsp:cNvPr id="0" name=""/>
        <dsp:cNvSpPr/>
      </dsp:nvSpPr>
      <dsp:spPr>
        <a:xfrm>
          <a:off x="0" y="983225"/>
          <a:ext cx="8448315" cy="835799"/>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9824" tIns="66040" rIns="369824" bIns="66040" numCol="1" spcCol="1270" anchor="ctr" anchorCtr="0">
          <a:noAutofit/>
        </a:bodyPr>
        <a:lstStyle/>
        <a:p>
          <a:pPr marL="0" lvl="0" indent="0" algn="ctr" defTabSz="2311400">
            <a:lnSpc>
              <a:spcPct val="90000"/>
            </a:lnSpc>
            <a:spcBef>
              <a:spcPct val="0"/>
            </a:spcBef>
            <a:spcAft>
              <a:spcPct val="35000"/>
            </a:spcAft>
            <a:buNone/>
          </a:pPr>
          <a:r>
            <a:rPr lang="en-US" sz="5200" kern="1200" dirty="0"/>
            <a:t>Israel</a:t>
          </a:r>
        </a:p>
      </dsp:txBody>
      <dsp:txXfrm>
        <a:off x="0" y="983225"/>
        <a:ext cx="8448315" cy="83579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3C460-91EE-449E-B955-93D6732BED25}">
      <dsp:nvSpPr>
        <dsp:cNvPr id="0" name=""/>
        <dsp:cNvSpPr/>
      </dsp:nvSpPr>
      <dsp:spPr>
        <a:xfrm>
          <a:off x="502612" y="2125"/>
          <a:ext cx="9498343" cy="1278000"/>
        </a:xfrm>
        <a:prstGeom prst="roundRect">
          <a:avLst>
            <a:gd name="adj" fmla="val 10000"/>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dirty="0"/>
            <a:t>A Biblical Respect for God’s Sovereignty:</a:t>
          </a:r>
        </a:p>
      </dsp:txBody>
      <dsp:txXfrm>
        <a:off x="540043" y="39556"/>
        <a:ext cx="9423481" cy="1203138"/>
      </dsp:txXfrm>
    </dsp:sp>
    <dsp:sp modelId="{245CA83E-87A7-40ED-84BC-22310B58FEEB}">
      <dsp:nvSpPr>
        <dsp:cNvPr id="0" name=""/>
        <dsp:cNvSpPr/>
      </dsp:nvSpPr>
      <dsp:spPr>
        <a:xfrm>
          <a:off x="502612" y="1510165"/>
          <a:ext cx="1278000" cy="1278000"/>
        </a:xfrm>
        <a:prstGeom prst="roundRect">
          <a:avLst>
            <a:gd name="adj" fmla="val 16670"/>
          </a:avLst>
        </a:prstGeom>
        <a:blipFill rotWithShape="1">
          <a:blip xmlns:r="http://schemas.openxmlformats.org/officeDocument/2006/relationships" r:embed="rId1"/>
          <a:srcRect/>
          <a:stretch>
            <a:fillRect l="-16000" r="-16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276B91F-6A18-4E0F-AC94-CA08B185DEEB}">
      <dsp:nvSpPr>
        <dsp:cNvPr id="0" name=""/>
        <dsp:cNvSpPr/>
      </dsp:nvSpPr>
      <dsp:spPr>
        <a:xfrm>
          <a:off x="1857292" y="1510165"/>
          <a:ext cx="8143663" cy="1278000"/>
        </a:xfrm>
        <a:prstGeom prst="roundRect">
          <a:avLst>
            <a:gd name="adj" fmla="val 16670"/>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w="9525"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Knowing </a:t>
          </a:r>
          <a:r>
            <a:rPr lang="en-US" sz="2800" i="1" u="sng" kern="1200" dirty="0"/>
            <a:t>about</a:t>
          </a:r>
          <a:r>
            <a:rPr lang="en-US" sz="2800" kern="1200" dirty="0"/>
            <a:t> something </a:t>
          </a:r>
          <a:r>
            <a:rPr lang="en-US" sz="2800" i="1" kern="1200" dirty="0"/>
            <a:t>does not mean causality</a:t>
          </a:r>
        </a:p>
      </dsp:txBody>
      <dsp:txXfrm>
        <a:off x="1919690" y="1572563"/>
        <a:ext cx="8018867" cy="1153204"/>
      </dsp:txXfrm>
    </dsp:sp>
    <dsp:sp modelId="{B45FB9D8-338F-4FE5-A27B-A8655939CD41}">
      <dsp:nvSpPr>
        <dsp:cNvPr id="0" name=""/>
        <dsp:cNvSpPr/>
      </dsp:nvSpPr>
      <dsp:spPr>
        <a:xfrm>
          <a:off x="502612" y="2941526"/>
          <a:ext cx="1278000" cy="1278000"/>
        </a:xfrm>
        <a:prstGeom prst="roundRect">
          <a:avLst>
            <a:gd name="adj" fmla="val 16670"/>
          </a:avLst>
        </a:prstGeom>
        <a:blipFill rotWithShape="1">
          <a:blip xmlns:r="http://schemas.openxmlformats.org/officeDocument/2006/relationships"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Lst>
          </a:blip>
          <a:srcRect/>
          <a:stretch>
            <a:fillRect l="-25000" r="-25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C8A1366-7C0D-46AC-B63B-CFE03C8D4189}">
      <dsp:nvSpPr>
        <dsp:cNvPr id="0" name=""/>
        <dsp:cNvSpPr/>
      </dsp:nvSpPr>
      <dsp:spPr>
        <a:xfrm>
          <a:off x="1857292" y="2941526"/>
          <a:ext cx="8143663" cy="1278000"/>
        </a:xfrm>
        <a:prstGeom prst="roundRect">
          <a:avLst>
            <a:gd name="adj" fmla="val 16670"/>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w="9525"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God is building something at the </a:t>
          </a:r>
          <a:r>
            <a:rPr lang="en-US" sz="2800" i="1" u="sng" kern="1200" dirty="0"/>
            <a:t>macro</a:t>
          </a:r>
          <a:r>
            <a:rPr lang="en-US" sz="2800" i="1" kern="1200" dirty="0"/>
            <a:t> </a:t>
          </a:r>
          <a:r>
            <a:rPr lang="en-US" sz="2800" i="0" kern="1200" dirty="0"/>
            <a:t>level </a:t>
          </a:r>
          <a:r>
            <a:rPr lang="en-US" sz="2800" kern="1200" dirty="0"/>
            <a:t>in human history, </a:t>
          </a:r>
          <a:r>
            <a:rPr lang="en-US" sz="2800" u="sng" kern="1200" dirty="0"/>
            <a:t>imposing limits</a:t>
          </a:r>
          <a:r>
            <a:rPr lang="en-US" sz="2800" kern="1200" dirty="0"/>
            <a:t> on evil.</a:t>
          </a:r>
        </a:p>
      </dsp:txBody>
      <dsp:txXfrm>
        <a:off x="1919690" y="3003924"/>
        <a:ext cx="8018867" cy="1153204"/>
      </dsp:txXfrm>
    </dsp:sp>
    <dsp:sp modelId="{46CECF30-F487-4F58-9CDB-41579DB4D12B}">
      <dsp:nvSpPr>
        <dsp:cNvPr id="0" name=""/>
        <dsp:cNvSpPr/>
      </dsp:nvSpPr>
      <dsp:spPr>
        <a:xfrm>
          <a:off x="502612" y="4372887"/>
          <a:ext cx="1278000" cy="1278000"/>
        </a:xfrm>
        <a:prstGeom prst="roundRect">
          <a:avLst>
            <a:gd name="adj" fmla="val 16670"/>
          </a:avLst>
        </a:prstGeom>
        <a:blipFill rotWithShape="1">
          <a:blip xmlns:r="http://schemas.openxmlformats.org/officeDocument/2006/relationships" r:embed="rId4"/>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D54D9CC-D0F5-4922-9C5E-5C7857251A21}">
      <dsp:nvSpPr>
        <dsp:cNvPr id="0" name=""/>
        <dsp:cNvSpPr/>
      </dsp:nvSpPr>
      <dsp:spPr>
        <a:xfrm>
          <a:off x="1857292" y="4372887"/>
          <a:ext cx="8143663" cy="1278000"/>
        </a:xfrm>
        <a:prstGeom prst="roundRect">
          <a:avLst>
            <a:gd name="adj" fmla="val 16670"/>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w="9525"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We have choices to make at the </a:t>
          </a:r>
          <a:r>
            <a:rPr lang="en-US" sz="2800" i="1" u="sng" kern="1200" dirty="0"/>
            <a:t>micro</a:t>
          </a:r>
          <a:r>
            <a:rPr lang="en-US" sz="2800" i="0" kern="1200" dirty="0"/>
            <a:t> level in our lives.</a:t>
          </a:r>
          <a:endParaRPr lang="en-US" sz="2800" kern="1200" dirty="0"/>
        </a:p>
      </dsp:txBody>
      <dsp:txXfrm>
        <a:off x="1919690" y="4435285"/>
        <a:ext cx="8018867" cy="115320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3C460-91EE-449E-B955-93D6732BED25}">
      <dsp:nvSpPr>
        <dsp:cNvPr id="0" name=""/>
        <dsp:cNvSpPr/>
      </dsp:nvSpPr>
      <dsp:spPr>
        <a:xfrm>
          <a:off x="0" y="591808"/>
          <a:ext cx="10696073" cy="1690882"/>
        </a:xfrm>
        <a:prstGeom prst="roundRect">
          <a:avLst>
            <a:gd name="adj" fmla="val 10000"/>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US" sz="4100" i="1" kern="1200" dirty="0"/>
            <a:t>God’s Sovereignty Is Good: </a:t>
          </a:r>
          <a:r>
            <a:rPr lang="en-US" sz="4100" kern="1200" dirty="0"/>
            <a:t>Romans 9:33 …and whoever believes in him </a:t>
          </a:r>
          <a:r>
            <a:rPr lang="en-US" sz="4100" i="1" u="sng" kern="1200" dirty="0"/>
            <a:t>will not be put to shame</a:t>
          </a:r>
          <a:r>
            <a:rPr lang="en-US" sz="4100" kern="1200" dirty="0"/>
            <a:t>.”</a:t>
          </a:r>
        </a:p>
      </dsp:txBody>
      <dsp:txXfrm>
        <a:off x="49524" y="641332"/>
        <a:ext cx="10597025" cy="1591834"/>
      </dsp:txXfrm>
    </dsp:sp>
    <dsp:sp modelId="{46CECF30-F487-4F58-9CDB-41579DB4D12B}">
      <dsp:nvSpPr>
        <dsp:cNvPr id="0" name=""/>
        <dsp:cNvSpPr/>
      </dsp:nvSpPr>
      <dsp:spPr>
        <a:xfrm>
          <a:off x="0" y="2587050"/>
          <a:ext cx="1690882" cy="1690882"/>
        </a:xfrm>
        <a:prstGeom prst="roundRect">
          <a:avLst>
            <a:gd name="adj" fmla="val 16670"/>
          </a:avLst>
        </a:prstGeom>
        <a:blipFill rotWithShape="1">
          <a:blip xmlns:r="http://schemas.openxmlformats.org/officeDocument/2006/relationships" r:embed="rId1"/>
          <a:srcRect/>
          <a:stretch>
            <a:fillRect l="-39000" r="-39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D54D9CC-D0F5-4922-9C5E-5C7857251A21}">
      <dsp:nvSpPr>
        <dsp:cNvPr id="0" name=""/>
        <dsp:cNvSpPr/>
      </dsp:nvSpPr>
      <dsp:spPr>
        <a:xfrm>
          <a:off x="1792335" y="2587050"/>
          <a:ext cx="8903738" cy="1690882"/>
        </a:xfrm>
        <a:prstGeom prst="roundRect">
          <a:avLst>
            <a:gd name="adj" fmla="val 16670"/>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w="9525"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dirty="0"/>
            <a:t>To love God brings good purpose and dignity into my life.</a:t>
          </a:r>
        </a:p>
      </dsp:txBody>
      <dsp:txXfrm>
        <a:off x="1874892" y="2669607"/>
        <a:ext cx="8738624" cy="1525768"/>
      </dsp:txXfrm>
    </dsp:sp>
    <dsp:sp modelId="{900BC8F7-CDCA-4BB8-9392-104508AB57D0}">
      <dsp:nvSpPr>
        <dsp:cNvPr id="0" name=""/>
        <dsp:cNvSpPr/>
      </dsp:nvSpPr>
      <dsp:spPr>
        <a:xfrm>
          <a:off x="0" y="4480838"/>
          <a:ext cx="1690882" cy="1690882"/>
        </a:xfrm>
        <a:prstGeom prst="roundRect">
          <a:avLst>
            <a:gd name="adj" fmla="val 16670"/>
          </a:avLst>
        </a:prstGeom>
        <a:blipFill rotWithShape="1">
          <a:blip xmlns:r="http://schemas.openxmlformats.org/officeDocument/2006/relationships" r:embed="rId2"/>
          <a:srcRect/>
          <a:stretch>
            <a:fillRect l="-26000" r="-26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58A489B-E5D6-4B4C-8B2D-B5B56E09C4BB}">
      <dsp:nvSpPr>
        <dsp:cNvPr id="0" name=""/>
        <dsp:cNvSpPr/>
      </dsp:nvSpPr>
      <dsp:spPr>
        <a:xfrm>
          <a:off x="1792335" y="4480838"/>
          <a:ext cx="8903738" cy="1690882"/>
        </a:xfrm>
        <a:prstGeom prst="roundRect">
          <a:avLst>
            <a:gd name="adj" fmla="val 16670"/>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w="9525"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dirty="0"/>
            <a:t>God </a:t>
          </a:r>
          <a:r>
            <a:rPr lang="en-US" sz="3700" i="1" u="sng" kern="1200" dirty="0"/>
            <a:t>overwhelmingly</a:t>
          </a:r>
          <a:r>
            <a:rPr lang="en-US" sz="3700" kern="1200" dirty="0"/>
            <a:t> promotes </a:t>
          </a:r>
          <a:r>
            <a:rPr lang="en-US" sz="3700" i="0" kern="1200" dirty="0"/>
            <a:t>your freedom </a:t>
          </a:r>
          <a:r>
            <a:rPr lang="en-US" sz="3700" kern="1200" dirty="0"/>
            <a:t>/ gifts / unique contribution.</a:t>
          </a:r>
        </a:p>
      </dsp:txBody>
      <dsp:txXfrm>
        <a:off x="1874892" y="4563395"/>
        <a:ext cx="8738624" cy="152576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3C460-91EE-449E-B955-93D6732BED25}">
      <dsp:nvSpPr>
        <dsp:cNvPr id="0" name=""/>
        <dsp:cNvSpPr/>
      </dsp:nvSpPr>
      <dsp:spPr>
        <a:xfrm>
          <a:off x="502612" y="2528"/>
          <a:ext cx="9498343" cy="1520496"/>
        </a:xfrm>
        <a:prstGeom prst="roundRect">
          <a:avLst>
            <a:gd name="adj" fmla="val 10000"/>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3345" tIns="62230" rIns="93345" bIns="62230" numCol="1" spcCol="1270" anchor="ctr" anchorCtr="0">
          <a:noAutofit/>
        </a:bodyPr>
        <a:lstStyle/>
        <a:p>
          <a:pPr marL="0" lvl="0" indent="0" algn="ctr" defTabSz="2178050">
            <a:lnSpc>
              <a:spcPct val="90000"/>
            </a:lnSpc>
            <a:spcBef>
              <a:spcPct val="0"/>
            </a:spcBef>
            <a:spcAft>
              <a:spcPct val="35000"/>
            </a:spcAft>
            <a:buNone/>
          </a:pPr>
          <a:r>
            <a:rPr lang="en-US" sz="4900" kern="1200" dirty="0"/>
            <a:t>A Biblical Respect for God’s Sovereignty Means:</a:t>
          </a:r>
        </a:p>
      </dsp:txBody>
      <dsp:txXfrm>
        <a:off x="547146" y="47062"/>
        <a:ext cx="9409275" cy="1431428"/>
      </dsp:txXfrm>
    </dsp:sp>
    <dsp:sp modelId="{B45FB9D8-338F-4FE5-A27B-A8655939CD41}">
      <dsp:nvSpPr>
        <dsp:cNvPr id="0" name=""/>
        <dsp:cNvSpPr/>
      </dsp:nvSpPr>
      <dsp:spPr>
        <a:xfrm>
          <a:off x="502612" y="1796714"/>
          <a:ext cx="1520496" cy="1520496"/>
        </a:xfrm>
        <a:prstGeom prst="roundRect">
          <a:avLst>
            <a:gd name="adj" fmla="val 16670"/>
          </a:avLst>
        </a:prstGeom>
        <a:blipFill rotWithShape="1">
          <a:blip xmlns:r="http://schemas.openxmlformats.org/officeDocument/2006/relationships" r:embed="rId1">
            <a:duotone>
              <a:schemeClr val="accent2">
                <a:shade val="45000"/>
                <a:satMod val="135000"/>
              </a:schemeClr>
              <a:prstClr val="white"/>
            </a:duotone>
            <a:extLst>
              <a:ext uri="{BEBA8EAE-BF5A-486C-A8C5-ECC9F3942E4B}">
                <a14:imgProps xmlns:a14="http://schemas.microsoft.com/office/drawing/2010/main">
                  <a14:imgLayer r:embed="rId2">
                    <a14:imgEffect>
                      <a14:brightnessContrast contrast="40000"/>
                    </a14:imgEffect>
                  </a14:imgLayer>
                </a14:imgProps>
              </a:ext>
            </a:extLst>
          </a:blip>
          <a:srcRect/>
          <a:stretch>
            <a:fillRect l="-25000" r="-25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C8A1366-7C0D-46AC-B63B-CFE03C8D4189}">
      <dsp:nvSpPr>
        <dsp:cNvPr id="0" name=""/>
        <dsp:cNvSpPr/>
      </dsp:nvSpPr>
      <dsp:spPr>
        <a:xfrm>
          <a:off x="2114338" y="1796714"/>
          <a:ext cx="7886617" cy="1520496"/>
        </a:xfrm>
        <a:prstGeom prst="roundRect">
          <a:avLst>
            <a:gd name="adj" fmla="val 16670"/>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w="9525"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God is unveiling a </a:t>
          </a:r>
          <a:r>
            <a:rPr lang="en-US" sz="3300" i="1" u="sng" kern="1200" dirty="0"/>
            <a:t>good</a:t>
          </a:r>
          <a:r>
            <a:rPr lang="en-US" sz="3300" kern="1200" dirty="0"/>
            <a:t> plan with </a:t>
          </a:r>
          <a:r>
            <a:rPr lang="en-US" sz="3300" i="1" u="sng" kern="1200" dirty="0"/>
            <a:t>purpose</a:t>
          </a:r>
          <a:r>
            <a:rPr lang="en-US" sz="3300" kern="1200" dirty="0"/>
            <a:t> in human history.</a:t>
          </a:r>
        </a:p>
      </dsp:txBody>
      <dsp:txXfrm>
        <a:off x="2188576" y="1870952"/>
        <a:ext cx="7738141" cy="1372020"/>
      </dsp:txXfrm>
    </dsp:sp>
    <dsp:sp modelId="{46CECF30-F487-4F58-9CDB-41579DB4D12B}">
      <dsp:nvSpPr>
        <dsp:cNvPr id="0" name=""/>
        <dsp:cNvSpPr/>
      </dsp:nvSpPr>
      <dsp:spPr>
        <a:xfrm>
          <a:off x="502612" y="3499671"/>
          <a:ext cx="1520496" cy="1520496"/>
        </a:xfrm>
        <a:prstGeom prst="roundRect">
          <a:avLst>
            <a:gd name="adj" fmla="val 16670"/>
          </a:avLst>
        </a:prstGeom>
        <a:blipFill rotWithShape="1">
          <a:blip xmlns:r="http://schemas.openxmlformats.org/officeDocument/2006/relationships" r:embed="rId3"/>
          <a:srcRect/>
          <a:stretch>
            <a:fillRect l="-39000" r="-39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D54D9CC-D0F5-4922-9C5E-5C7857251A21}">
      <dsp:nvSpPr>
        <dsp:cNvPr id="0" name=""/>
        <dsp:cNvSpPr/>
      </dsp:nvSpPr>
      <dsp:spPr>
        <a:xfrm>
          <a:off x="2114338" y="3499671"/>
          <a:ext cx="7886617" cy="1520496"/>
        </a:xfrm>
        <a:prstGeom prst="roundRect">
          <a:avLst>
            <a:gd name="adj" fmla="val 16670"/>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w="9525"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Loving God brings good purpose and dignity into my life.</a:t>
          </a:r>
        </a:p>
      </dsp:txBody>
      <dsp:txXfrm>
        <a:off x="2188576" y="3573909"/>
        <a:ext cx="7738141" cy="1372020"/>
      </dsp:txXfrm>
    </dsp:sp>
    <dsp:sp modelId="{900BC8F7-CDCA-4BB8-9392-104508AB57D0}">
      <dsp:nvSpPr>
        <dsp:cNvPr id="0" name=""/>
        <dsp:cNvSpPr/>
      </dsp:nvSpPr>
      <dsp:spPr>
        <a:xfrm>
          <a:off x="502612" y="5202627"/>
          <a:ext cx="1520496" cy="1520496"/>
        </a:xfrm>
        <a:prstGeom prst="roundRect">
          <a:avLst>
            <a:gd name="adj" fmla="val 16670"/>
          </a:avLst>
        </a:prstGeom>
        <a:blipFill rotWithShape="1">
          <a:blip xmlns:r="http://schemas.openxmlformats.org/officeDocument/2006/relationships" r:embed="rId4"/>
          <a:srcRect/>
          <a:stretch>
            <a:fillRect l="-26000" r="-26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58A489B-E5D6-4B4C-8B2D-B5B56E09C4BB}">
      <dsp:nvSpPr>
        <dsp:cNvPr id="0" name=""/>
        <dsp:cNvSpPr/>
      </dsp:nvSpPr>
      <dsp:spPr>
        <a:xfrm>
          <a:off x="2114338" y="5202627"/>
          <a:ext cx="7886617" cy="1520496"/>
        </a:xfrm>
        <a:prstGeom prst="roundRect">
          <a:avLst>
            <a:gd name="adj" fmla="val 16670"/>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w="9525" cap="rnd"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0">
          <a:scrgbClr r="0" g="0" b="0"/>
        </a:effectRef>
        <a:fontRef idx="minor">
          <a:schemeClr val="dk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God </a:t>
          </a:r>
          <a:r>
            <a:rPr lang="en-US" sz="3300" i="1" u="sng" kern="1200" dirty="0"/>
            <a:t>overwhelmingly</a:t>
          </a:r>
          <a:r>
            <a:rPr lang="en-US" sz="3300" kern="1200" dirty="0"/>
            <a:t> promotes </a:t>
          </a:r>
          <a:r>
            <a:rPr lang="en-US" sz="3300" i="0" kern="1200" dirty="0"/>
            <a:t>your freedom </a:t>
          </a:r>
          <a:r>
            <a:rPr lang="en-US" sz="3300" kern="1200" dirty="0"/>
            <a:t>/ gifts / unique contribution.</a:t>
          </a:r>
        </a:p>
      </dsp:txBody>
      <dsp:txXfrm>
        <a:off x="2188576" y="5276865"/>
        <a:ext cx="7738141" cy="13720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3C460-91EE-449E-B955-93D6732BED25}">
      <dsp:nvSpPr>
        <dsp:cNvPr id="0" name=""/>
        <dsp:cNvSpPr/>
      </dsp:nvSpPr>
      <dsp:spPr>
        <a:xfrm>
          <a:off x="282469" y="2245"/>
          <a:ext cx="5338093" cy="135029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A Biblical Respect for God’s Sovereignty Means:</a:t>
          </a:r>
        </a:p>
      </dsp:txBody>
      <dsp:txXfrm>
        <a:off x="322018" y="41794"/>
        <a:ext cx="5258995" cy="1271194"/>
      </dsp:txXfrm>
    </dsp:sp>
    <dsp:sp modelId="{B45FB9D8-338F-4FE5-A27B-A8655939CD41}">
      <dsp:nvSpPr>
        <dsp:cNvPr id="0" name=""/>
        <dsp:cNvSpPr/>
      </dsp:nvSpPr>
      <dsp:spPr>
        <a:xfrm>
          <a:off x="282469" y="1595590"/>
          <a:ext cx="1350292" cy="1350292"/>
        </a:xfrm>
        <a:prstGeom prst="roundRect">
          <a:avLst>
            <a:gd name="adj" fmla="val 16670"/>
          </a:avLst>
        </a:prstGeom>
        <a:blipFill rotWithShape="1">
          <a:blip xmlns:r="http://schemas.openxmlformats.org/officeDocument/2006/relationships" r:embed="rId1"/>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8A1366-7C0D-46AC-B63B-CFE03C8D4189}">
      <dsp:nvSpPr>
        <dsp:cNvPr id="0" name=""/>
        <dsp:cNvSpPr/>
      </dsp:nvSpPr>
      <dsp:spPr>
        <a:xfrm>
          <a:off x="1713779" y="1595590"/>
          <a:ext cx="3906783" cy="135029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God is unveiling a </a:t>
          </a:r>
          <a:r>
            <a:rPr lang="en-US" sz="2200" i="1" kern="1200" dirty="0"/>
            <a:t>good</a:t>
          </a:r>
          <a:r>
            <a:rPr lang="en-US" sz="2200" kern="1200" dirty="0"/>
            <a:t> plan with </a:t>
          </a:r>
          <a:r>
            <a:rPr lang="en-US" sz="2200" i="1" kern="1200" dirty="0"/>
            <a:t>purpose</a:t>
          </a:r>
          <a:r>
            <a:rPr lang="en-US" sz="2200" kern="1200" dirty="0"/>
            <a:t> in human history.</a:t>
          </a:r>
        </a:p>
      </dsp:txBody>
      <dsp:txXfrm>
        <a:off x="1779707" y="1661518"/>
        <a:ext cx="3774927" cy="1218436"/>
      </dsp:txXfrm>
    </dsp:sp>
    <dsp:sp modelId="{46CECF30-F487-4F58-9CDB-41579DB4D12B}">
      <dsp:nvSpPr>
        <dsp:cNvPr id="0" name=""/>
        <dsp:cNvSpPr/>
      </dsp:nvSpPr>
      <dsp:spPr>
        <a:xfrm>
          <a:off x="282469" y="3107918"/>
          <a:ext cx="1350292" cy="1350292"/>
        </a:xfrm>
        <a:prstGeom prst="roundRect">
          <a:avLst>
            <a:gd name="adj" fmla="val 16670"/>
          </a:avLst>
        </a:prstGeom>
        <a:blipFill rotWithShape="1">
          <a:blip xmlns:r="http://schemas.openxmlformats.org/officeDocument/2006/relationships" r:embed="rId2"/>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54D9CC-D0F5-4922-9C5E-5C7857251A21}">
      <dsp:nvSpPr>
        <dsp:cNvPr id="0" name=""/>
        <dsp:cNvSpPr/>
      </dsp:nvSpPr>
      <dsp:spPr>
        <a:xfrm>
          <a:off x="1713779" y="3107918"/>
          <a:ext cx="3906783" cy="135029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Loving God brings good purpose and dignity into my life.</a:t>
          </a:r>
        </a:p>
      </dsp:txBody>
      <dsp:txXfrm>
        <a:off x="1779707" y="3173846"/>
        <a:ext cx="3774927" cy="1218436"/>
      </dsp:txXfrm>
    </dsp:sp>
    <dsp:sp modelId="{900BC8F7-CDCA-4BB8-9392-104508AB57D0}">
      <dsp:nvSpPr>
        <dsp:cNvPr id="0" name=""/>
        <dsp:cNvSpPr/>
      </dsp:nvSpPr>
      <dsp:spPr>
        <a:xfrm>
          <a:off x="282469" y="4620245"/>
          <a:ext cx="1350292" cy="1350292"/>
        </a:xfrm>
        <a:prstGeom prst="roundRect">
          <a:avLst>
            <a:gd name="adj" fmla="val 16670"/>
          </a:avLst>
        </a:prstGeom>
        <a:blipFill rotWithShape="1">
          <a:blip xmlns:r="http://schemas.openxmlformats.org/officeDocument/2006/relationships" r:embed="rId3"/>
          <a:srcRect/>
          <a:stretch>
            <a:fillRect l="-26000" r="-2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8A489B-E5D6-4B4C-8B2D-B5B56E09C4BB}">
      <dsp:nvSpPr>
        <dsp:cNvPr id="0" name=""/>
        <dsp:cNvSpPr/>
      </dsp:nvSpPr>
      <dsp:spPr>
        <a:xfrm>
          <a:off x="1713779" y="4620245"/>
          <a:ext cx="3906783" cy="135029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God </a:t>
          </a:r>
          <a:r>
            <a:rPr lang="en-US" sz="2200" i="1" u="sng" kern="1200" dirty="0"/>
            <a:t>overwhelmingly</a:t>
          </a:r>
          <a:r>
            <a:rPr lang="en-US" sz="2200" kern="1200" dirty="0"/>
            <a:t> promotes </a:t>
          </a:r>
          <a:r>
            <a:rPr lang="en-US" sz="2200" i="0" kern="1200" dirty="0"/>
            <a:t>your freedom </a:t>
          </a:r>
          <a:r>
            <a:rPr lang="en-US" sz="2200" kern="1200" dirty="0"/>
            <a:t>/ gifts / unique contribution.</a:t>
          </a:r>
        </a:p>
      </dsp:txBody>
      <dsp:txXfrm>
        <a:off x="1779707" y="4686173"/>
        <a:ext cx="3774927" cy="121843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3C460-91EE-449E-B955-93D6732BED25}">
      <dsp:nvSpPr>
        <dsp:cNvPr id="0" name=""/>
        <dsp:cNvSpPr/>
      </dsp:nvSpPr>
      <dsp:spPr>
        <a:xfrm>
          <a:off x="282469" y="2245"/>
          <a:ext cx="5338093" cy="135029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A Biblical Respect for God’s Sovereignty Means:</a:t>
          </a:r>
        </a:p>
      </dsp:txBody>
      <dsp:txXfrm>
        <a:off x="322018" y="41794"/>
        <a:ext cx="5258995" cy="1271194"/>
      </dsp:txXfrm>
    </dsp:sp>
    <dsp:sp modelId="{B45FB9D8-338F-4FE5-A27B-A8655939CD41}">
      <dsp:nvSpPr>
        <dsp:cNvPr id="0" name=""/>
        <dsp:cNvSpPr/>
      </dsp:nvSpPr>
      <dsp:spPr>
        <a:xfrm>
          <a:off x="282469" y="1595590"/>
          <a:ext cx="1350292" cy="1350292"/>
        </a:xfrm>
        <a:prstGeom prst="roundRect">
          <a:avLst>
            <a:gd name="adj" fmla="val 16670"/>
          </a:avLst>
        </a:prstGeom>
        <a:blipFill rotWithShape="1">
          <a:blip xmlns:r="http://schemas.openxmlformats.org/officeDocument/2006/relationships" r:embed="rId1"/>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8A1366-7C0D-46AC-B63B-CFE03C8D4189}">
      <dsp:nvSpPr>
        <dsp:cNvPr id="0" name=""/>
        <dsp:cNvSpPr/>
      </dsp:nvSpPr>
      <dsp:spPr>
        <a:xfrm>
          <a:off x="1713779" y="1595590"/>
          <a:ext cx="3906783" cy="135029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God is unveiling a </a:t>
          </a:r>
          <a:r>
            <a:rPr lang="en-US" sz="2200" i="1" kern="1200" dirty="0"/>
            <a:t>good</a:t>
          </a:r>
          <a:r>
            <a:rPr lang="en-US" sz="2200" kern="1200" dirty="0"/>
            <a:t> plan with </a:t>
          </a:r>
          <a:r>
            <a:rPr lang="en-US" sz="2200" i="1" kern="1200" dirty="0"/>
            <a:t>purpose</a:t>
          </a:r>
          <a:r>
            <a:rPr lang="en-US" sz="2200" kern="1200" dirty="0"/>
            <a:t> in human history.</a:t>
          </a:r>
        </a:p>
      </dsp:txBody>
      <dsp:txXfrm>
        <a:off x="1779707" y="1661518"/>
        <a:ext cx="3774927" cy="1218436"/>
      </dsp:txXfrm>
    </dsp:sp>
    <dsp:sp modelId="{46CECF30-F487-4F58-9CDB-41579DB4D12B}">
      <dsp:nvSpPr>
        <dsp:cNvPr id="0" name=""/>
        <dsp:cNvSpPr/>
      </dsp:nvSpPr>
      <dsp:spPr>
        <a:xfrm>
          <a:off x="282469" y="3107918"/>
          <a:ext cx="1350292" cy="1350292"/>
        </a:xfrm>
        <a:prstGeom prst="roundRect">
          <a:avLst>
            <a:gd name="adj" fmla="val 16670"/>
          </a:avLst>
        </a:prstGeom>
        <a:blipFill rotWithShape="1">
          <a:blip xmlns:r="http://schemas.openxmlformats.org/officeDocument/2006/relationships" r:embed="rId2"/>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54D9CC-D0F5-4922-9C5E-5C7857251A21}">
      <dsp:nvSpPr>
        <dsp:cNvPr id="0" name=""/>
        <dsp:cNvSpPr/>
      </dsp:nvSpPr>
      <dsp:spPr>
        <a:xfrm>
          <a:off x="1713779" y="3107918"/>
          <a:ext cx="3906783" cy="135029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Loving God brings good purpose and dignity into my life.</a:t>
          </a:r>
        </a:p>
      </dsp:txBody>
      <dsp:txXfrm>
        <a:off x="1779707" y="3173846"/>
        <a:ext cx="3774927" cy="1218436"/>
      </dsp:txXfrm>
    </dsp:sp>
    <dsp:sp modelId="{900BC8F7-CDCA-4BB8-9392-104508AB57D0}">
      <dsp:nvSpPr>
        <dsp:cNvPr id="0" name=""/>
        <dsp:cNvSpPr/>
      </dsp:nvSpPr>
      <dsp:spPr>
        <a:xfrm>
          <a:off x="282469" y="4620245"/>
          <a:ext cx="1350292" cy="1350292"/>
        </a:xfrm>
        <a:prstGeom prst="roundRect">
          <a:avLst>
            <a:gd name="adj" fmla="val 16670"/>
          </a:avLst>
        </a:prstGeom>
        <a:blipFill rotWithShape="1">
          <a:blip xmlns:r="http://schemas.openxmlformats.org/officeDocument/2006/relationships" r:embed="rId3"/>
          <a:srcRect/>
          <a:stretch>
            <a:fillRect l="-26000" r="-2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8A489B-E5D6-4B4C-8B2D-B5B56E09C4BB}">
      <dsp:nvSpPr>
        <dsp:cNvPr id="0" name=""/>
        <dsp:cNvSpPr/>
      </dsp:nvSpPr>
      <dsp:spPr>
        <a:xfrm>
          <a:off x="1713779" y="4620245"/>
          <a:ext cx="3906783" cy="135029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God </a:t>
          </a:r>
          <a:r>
            <a:rPr lang="en-US" sz="2200" i="1" u="sng" kern="1200" dirty="0"/>
            <a:t>overwhelmingly</a:t>
          </a:r>
          <a:r>
            <a:rPr lang="en-US" sz="2200" kern="1200" dirty="0"/>
            <a:t> promotes </a:t>
          </a:r>
          <a:r>
            <a:rPr lang="en-US" sz="2200" i="0" kern="1200" dirty="0"/>
            <a:t>your freedom </a:t>
          </a:r>
          <a:r>
            <a:rPr lang="en-US" sz="2200" kern="1200" dirty="0"/>
            <a:t>/ gifts / unique contribution.</a:t>
          </a:r>
        </a:p>
      </dsp:txBody>
      <dsp:txXfrm>
        <a:off x="1779707" y="4686173"/>
        <a:ext cx="3774927" cy="1218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AE939-8458-4832-AE65-229408EB2C68}">
      <dsp:nvSpPr>
        <dsp:cNvPr id="0" name=""/>
        <dsp:cNvSpPr/>
      </dsp:nvSpPr>
      <dsp:spPr>
        <a:xfrm>
          <a:off x="1787158" y="2822452"/>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4F51E-7315-4AA5-880D-6C863E2E8D7F}">
      <dsp:nvSpPr>
        <dsp:cNvPr id="0" name=""/>
        <dsp:cNvSpPr/>
      </dsp:nvSpPr>
      <dsp:spPr>
        <a:xfrm>
          <a:off x="1685479" y="2985397"/>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510259-DF28-47E6-9E86-4C3D05DA415A}">
      <dsp:nvSpPr>
        <dsp:cNvPr id="0" name=""/>
        <dsp:cNvSpPr/>
      </dsp:nvSpPr>
      <dsp:spPr>
        <a:xfrm>
          <a:off x="1564301" y="3126472"/>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C938D-63CE-4B88-851B-F77EF2DBD740}">
      <dsp:nvSpPr>
        <dsp:cNvPr id="0" name=""/>
        <dsp:cNvSpPr/>
      </dsp:nvSpPr>
      <dsp:spPr>
        <a:xfrm>
          <a:off x="1709158" y="1182533"/>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240C0B-9ABD-43C1-A74A-A5AA023AA067}">
      <dsp:nvSpPr>
        <dsp:cNvPr id="0" name=""/>
        <dsp:cNvSpPr/>
      </dsp:nvSpPr>
      <dsp:spPr>
        <a:xfrm>
          <a:off x="1864229" y="1090126"/>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1AC17-8D98-4B2F-B015-94DFD730C1C1}">
      <dsp:nvSpPr>
        <dsp:cNvPr id="0" name=""/>
        <dsp:cNvSpPr/>
      </dsp:nvSpPr>
      <dsp:spPr>
        <a:xfrm>
          <a:off x="2018836" y="997719"/>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FE879-E4D1-41E6-BA20-A01ECF5A7ED7}">
      <dsp:nvSpPr>
        <dsp:cNvPr id="0" name=""/>
        <dsp:cNvSpPr/>
      </dsp:nvSpPr>
      <dsp:spPr>
        <a:xfrm>
          <a:off x="2173442" y="1090126"/>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1F87B8-34F6-4493-9124-68DC4FC0AD4C}">
      <dsp:nvSpPr>
        <dsp:cNvPr id="0" name=""/>
        <dsp:cNvSpPr/>
      </dsp:nvSpPr>
      <dsp:spPr>
        <a:xfrm>
          <a:off x="2328513" y="1182533"/>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41621C-DA94-40AC-A89C-D22DA8E91048}">
      <dsp:nvSpPr>
        <dsp:cNvPr id="0" name=""/>
        <dsp:cNvSpPr/>
      </dsp:nvSpPr>
      <dsp:spPr>
        <a:xfrm>
          <a:off x="2018836" y="1192698"/>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D6659-F766-4E0D-8325-E0D3984C3235}">
      <dsp:nvSpPr>
        <dsp:cNvPr id="0" name=""/>
        <dsp:cNvSpPr/>
      </dsp:nvSpPr>
      <dsp:spPr>
        <a:xfrm>
          <a:off x="2018836" y="1387677"/>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50BDA2-2CE5-465E-A6AA-1538FEC28780}">
      <dsp:nvSpPr>
        <dsp:cNvPr id="0" name=""/>
        <dsp:cNvSpPr/>
      </dsp:nvSpPr>
      <dsp:spPr>
        <a:xfrm>
          <a:off x="1133712" y="3379945"/>
          <a:ext cx="2839130" cy="1012482"/>
        </a:xfrm>
        <a:prstGeom prst="round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‘IT’ Controls All History</a:t>
          </a:r>
        </a:p>
      </dsp:txBody>
      <dsp:txXfrm>
        <a:off x="1183137" y="3429370"/>
        <a:ext cx="2740280" cy="913632"/>
      </dsp:txXfrm>
    </dsp:sp>
    <dsp:sp modelId="{759132E2-A6E0-4691-9A6A-531916D17FEA}">
      <dsp:nvSpPr>
        <dsp:cNvPr id="0" name=""/>
        <dsp:cNvSpPr/>
      </dsp:nvSpPr>
      <dsp:spPr>
        <a:xfrm>
          <a:off x="223848" y="2731167"/>
          <a:ext cx="1473766" cy="1483301"/>
        </a:xfrm>
        <a:prstGeom prst="ellipse">
          <a:avLst/>
        </a:prstGeom>
        <a:blipFill rotWithShape="1">
          <a:blip xmlns:r="http://schemas.openxmlformats.org/officeDocument/2006/relationships" r:embed="rId1"/>
          <a:srcRect/>
          <a:stretch>
            <a:fillRect/>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C2643-67DB-473F-9237-D1ED37675C7D}">
      <dsp:nvSpPr>
        <dsp:cNvPr id="0" name=""/>
        <dsp:cNvSpPr/>
      </dsp:nvSpPr>
      <dsp:spPr>
        <a:xfrm>
          <a:off x="2252900" y="2081461"/>
          <a:ext cx="2503421" cy="982621"/>
        </a:xfrm>
        <a:prstGeom prst="round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 Control </a:t>
          </a:r>
          <a:r>
            <a:rPr lang="en-US" sz="2800" i="1" kern="1200" dirty="0"/>
            <a:t>NOTHING</a:t>
          </a:r>
        </a:p>
      </dsp:txBody>
      <dsp:txXfrm>
        <a:off x="2300868" y="2129429"/>
        <a:ext cx="2407485" cy="886685"/>
      </dsp:txXfrm>
    </dsp:sp>
    <dsp:sp modelId="{F681B62A-BE16-4653-9657-0F6083A2DF18}">
      <dsp:nvSpPr>
        <dsp:cNvPr id="0" name=""/>
        <dsp:cNvSpPr/>
      </dsp:nvSpPr>
      <dsp:spPr>
        <a:xfrm>
          <a:off x="1342623" y="1455822"/>
          <a:ext cx="1352425" cy="1407164"/>
        </a:xfrm>
        <a:prstGeom prst="ellipse">
          <a:avLst/>
        </a:prstGeom>
        <a:blipFill rotWithShape="1">
          <a:blip xmlns:r="http://schemas.openxmlformats.org/officeDocument/2006/relationships" r:embed="rId2"/>
          <a:srcRect/>
          <a:stretch>
            <a:fillRect l="-17000" r="-17000"/>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3C460-91EE-449E-B955-93D6732BED25}">
      <dsp:nvSpPr>
        <dsp:cNvPr id="0" name=""/>
        <dsp:cNvSpPr/>
      </dsp:nvSpPr>
      <dsp:spPr>
        <a:xfrm>
          <a:off x="282469" y="2245"/>
          <a:ext cx="5338093" cy="135029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A Biblical Respect for God’s Sovereignty Means:</a:t>
          </a:r>
        </a:p>
      </dsp:txBody>
      <dsp:txXfrm>
        <a:off x="322018" y="41794"/>
        <a:ext cx="5258995" cy="1271194"/>
      </dsp:txXfrm>
    </dsp:sp>
    <dsp:sp modelId="{B45FB9D8-338F-4FE5-A27B-A8655939CD41}">
      <dsp:nvSpPr>
        <dsp:cNvPr id="0" name=""/>
        <dsp:cNvSpPr/>
      </dsp:nvSpPr>
      <dsp:spPr>
        <a:xfrm>
          <a:off x="282469" y="1595590"/>
          <a:ext cx="1350292" cy="1350292"/>
        </a:xfrm>
        <a:prstGeom prst="roundRect">
          <a:avLst>
            <a:gd name="adj" fmla="val 16670"/>
          </a:avLst>
        </a:prstGeom>
        <a:blipFill rotWithShape="1">
          <a:blip xmlns:r="http://schemas.openxmlformats.org/officeDocument/2006/relationships" r:embed="rId1"/>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8A1366-7C0D-46AC-B63B-CFE03C8D4189}">
      <dsp:nvSpPr>
        <dsp:cNvPr id="0" name=""/>
        <dsp:cNvSpPr/>
      </dsp:nvSpPr>
      <dsp:spPr>
        <a:xfrm>
          <a:off x="1713779" y="1595590"/>
          <a:ext cx="3906783" cy="135029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God is unveiling a </a:t>
          </a:r>
          <a:r>
            <a:rPr lang="en-US" sz="2200" i="1" kern="1200" dirty="0"/>
            <a:t>good</a:t>
          </a:r>
          <a:r>
            <a:rPr lang="en-US" sz="2200" kern="1200" dirty="0"/>
            <a:t> plan with </a:t>
          </a:r>
          <a:r>
            <a:rPr lang="en-US" sz="2200" i="1" kern="1200" dirty="0"/>
            <a:t>purpose</a:t>
          </a:r>
          <a:r>
            <a:rPr lang="en-US" sz="2200" kern="1200" dirty="0"/>
            <a:t> in human history.</a:t>
          </a:r>
        </a:p>
      </dsp:txBody>
      <dsp:txXfrm>
        <a:off x="1779707" y="1661518"/>
        <a:ext cx="3774927" cy="1218436"/>
      </dsp:txXfrm>
    </dsp:sp>
    <dsp:sp modelId="{46CECF30-F487-4F58-9CDB-41579DB4D12B}">
      <dsp:nvSpPr>
        <dsp:cNvPr id="0" name=""/>
        <dsp:cNvSpPr/>
      </dsp:nvSpPr>
      <dsp:spPr>
        <a:xfrm>
          <a:off x="282469" y="3107918"/>
          <a:ext cx="1350292" cy="1350292"/>
        </a:xfrm>
        <a:prstGeom prst="roundRect">
          <a:avLst>
            <a:gd name="adj" fmla="val 16670"/>
          </a:avLst>
        </a:prstGeom>
        <a:blipFill rotWithShape="1">
          <a:blip xmlns:r="http://schemas.openxmlformats.org/officeDocument/2006/relationships" r:embed="rId2"/>
          <a:srcRect/>
          <a:stretch>
            <a:fillRect l="-39000" r="-3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54D9CC-D0F5-4922-9C5E-5C7857251A21}">
      <dsp:nvSpPr>
        <dsp:cNvPr id="0" name=""/>
        <dsp:cNvSpPr/>
      </dsp:nvSpPr>
      <dsp:spPr>
        <a:xfrm>
          <a:off x="1713779" y="3107918"/>
          <a:ext cx="3906783" cy="135029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Loving God brings good purpose and dignity into my life.</a:t>
          </a:r>
        </a:p>
      </dsp:txBody>
      <dsp:txXfrm>
        <a:off x="1779707" y="3173846"/>
        <a:ext cx="3774927" cy="1218436"/>
      </dsp:txXfrm>
    </dsp:sp>
    <dsp:sp modelId="{900BC8F7-CDCA-4BB8-9392-104508AB57D0}">
      <dsp:nvSpPr>
        <dsp:cNvPr id="0" name=""/>
        <dsp:cNvSpPr/>
      </dsp:nvSpPr>
      <dsp:spPr>
        <a:xfrm>
          <a:off x="282469" y="4620245"/>
          <a:ext cx="1350292" cy="1350292"/>
        </a:xfrm>
        <a:prstGeom prst="roundRect">
          <a:avLst>
            <a:gd name="adj" fmla="val 16670"/>
          </a:avLst>
        </a:prstGeom>
        <a:blipFill rotWithShape="1">
          <a:blip xmlns:r="http://schemas.openxmlformats.org/officeDocument/2006/relationships" r:embed="rId3"/>
          <a:srcRect/>
          <a:stretch>
            <a:fillRect l="-26000" r="-2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8A489B-E5D6-4B4C-8B2D-B5B56E09C4BB}">
      <dsp:nvSpPr>
        <dsp:cNvPr id="0" name=""/>
        <dsp:cNvSpPr/>
      </dsp:nvSpPr>
      <dsp:spPr>
        <a:xfrm>
          <a:off x="1713779" y="4620245"/>
          <a:ext cx="3906783" cy="135029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God </a:t>
          </a:r>
          <a:r>
            <a:rPr lang="en-US" sz="2200" i="1" u="sng" kern="1200" dirty="0"/>
            <a:t>overwhelmingly</a:t>
          </a:r>
          <a:r>
            <a:rPr lang="en-US" sz="2200" kern="1200" dirty="0"/>
            <a:t> promotes </a:t>
          </a:r>
          <a:r>
            <a:rPr lang="en-US" sz="2200" i="0" kern="1200" dirty="0"/>
            <a:t>your freedom </a:t>
          </a:r>
          <a:r>
            <a:rPr lang="en-US" sz="2200" kern="1200" dirty="0"/>
            <a:t>/ gifts / unique contribution.</a:t>
          </a:r>
        </a:p>
      </dsp:txBody>
      <dsp:txXfrm>
        <a:off x="1779707" y="4686173"/>
        <a:ext cx="3774927" cy="121843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3C460-91EE-449E-B955-93D6732BED25}">
      <dsp:nvSpPr>
        <dsp:cNvPr id="0" name=""/>
        <dsp:cNvSpPr/>
      </dsp:nvSpPr>
      <dsp:spPr>
        <a:xfrm>
          <a:off x="282469" y="2151"/>
          <a:ext cx="5338093" cy="129384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A Healthy Respect for God’s Sovereignty Means:</a:t>
          </a:r>
        </a:p>
      </dsp:txBody>
      <dsp:txXfrm>
        <a:off x="320364" y="40046"/>
        <a:ext cx="5262303" cy="1218056"/>
      </dsp:txXfrm>
    </dsp:sp>
    <dsp:sp modelId="{B45FB9D8-338F-4FE5-A27B-A8655939CD41}">
      <dsp:nvSpPr>
        <dsp:cNvPr id="0" name=""/>
        <dsp:cNvSpPr/>
      </dsp:nvSpPr>
      <dsp:spPr>
        <a:xfrm>
          <a:off x="282469" y="1528890"/>
          <a:ext cx="1293846" cy="1293846"/>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8A1366-7C0D-46AC-B63B-CFE03C8D4189}">
      <dsp:nvSpPr>
        <dsp:cNvPr id="0" name=""/>
        <dsp:cNvSpPr/>
      </dsp:nvSpPr>
      <dsp:spPr>
        <a:xfrm>
          <a:off x="1653946" y="1528890"/>
          <a:ext cx="3966615" cy="1293846"/>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Understanding today’s world in light of God’s history &amp; God’s prophecy.</a:t>
          </a:r>
        </a:p>
      </dsp:txBody>
      <dsp:txXfrm>
        <a:off x="1717118" y="1592062"/>
        <a:ext cx="3840271" cy="1167502"/>
      </dsp:txXfrm>
    </dsp:sp>
    <dsp:sp modelId="{46CECF30-F487-4F58-9CDB-41579DB4D12B}">
      <dsp:nvSpPr>
        <dsp:cNvPr id="0" name=""/>
        <dsp:cNvSpPr/>
      </dsp:nvSpPr>
      <dsp:spPr>
        <a:xfrm>
          <a:off x="282469" y="2977999"/>
          <a:ext cx="1293846" cy="1293846"/>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54D9CC-D0F5-4922-9C5E-5C7857251A21}">
      <dsp:nvSpPr>
        <dsp:cNvPr id="0" name=""/>
        <dsp:cNvSpPr/>
      </dsp:nvSpPr>
      <dsp:spPr>
        <a:xfrm>
          <a:off x="1653946" y="2977999"/>
          <a:ext cx="3966615" cy="1293846"/>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Deepening a relationship with God means “all things work together for good”</a:t>
          </a:r>
        </a:p>
      </dsp:txBody>
      <dsp:txXfrm>
        <a:off x="1717118" y="3041171"/>
        <a:ext cx="3840271" cy="1167502"/>
      </dsp:txXfrm>
    </dsp:sp>
    <dsp:sp modelId="{900BC8F7-CDCA-4BB8-9392-104508AB57D0}">
      <dsp:nvSpPr>
        <dsp:cNvPr id="0" name=""/>
        <dsp:cNvSpPr/>
      </dsp:nvSpPr>
      <dsp:spPr>
        <a:xfrm>
          <a:off x="282469" y="4427107"/>
          <a:ext cx="1293846" cy="1293846"/>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8A489B-E5D6-4B4C-8B2D-B5B56E09C4BB}">
      <dsp:nvSpPr>
        <dsp:cNvPr id="0" name=""/>
        <dsp:cNvSpPr/>
      </dsp:nvSpPr>
      <dsp:spPr>
        <a:xfrm>
          <a:off x="1653946" y="4427107"/>
          <a:ext cx="3966615" cy="1293846"/>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Affirming / respecting / promoting human freedom.</a:t>
          </a:r>
        </a:p>
      </dsp:txBody>
      <dsp:txXfrm>
        <a:off x="1717118" y="4490279"/>
        <a:ext cx="3840271" cy="116750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A9F865-7261-42B8-876C-A08100D3D99E}">
      <dsp:nvSpPr>
        <dsp:cNvPr id="0" name=""/>
        <dsp:cNvSpPr/>
      </dsp:nvSpPr>
      <dsp:spPr>
        <a:xfrm>
          <a:off x="0" y="0"/>
          <a:ext cx="10131424" cy="39703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US" sz="5700" b="1" kern="1200"/>
            <a:t>What We Have Seen</a:t>
          </a:r>
          <a:endParaRPr lang="en-US" sz="5700" kern="1200"/>
        </a:p>
      </dsp:txBody>
      <dsp:txXfrm>
        <a:off x="0" y="0"/>
        <a:ext cx="10131424" cy="1191095"/>
      </dsp:txXfrm>
    </dsp:sp>
    <dsp:sp modelId="{353A6EDD-0B79-43DE-A49B-23A932FAAE00}">
      <dsp:nvSpPr>
        <dsp:cNvPr id="0" name=""/>
        <dsp:cNvSpPr/>
      </dsp:nvSpPr>
      <dsp:spPr>
        <a:xfrm>
          <a:off x="1013142" y="1192258"/>
          <a:ext cx="8105139" cy="11971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b="1" kern="1200" dirty="0"/>
            <a:t>Romans 8:28 </a:t>
          </a:r>
          <a:r>
            <a:rPr lang="en-US" sz="3000" kern="1200" dirty="0"/>
            <a:t>We know that all things work together for the good of those who love God…</a:t>
          </a:r>
        </a:p>
      </dsp:txBody>
      <dsp:txXfrm>
        <a:off x="1048204" y="1227320"/>
        <a:ext cx="8035015" cy="1126981"/>
      </dsp:txXfrm>
    </dsp:sp>
    <dsp:sp modelId="{56B6E030-6530-49B7-BFE2-3EF4C585EC68}">
      <dsp:nvSpPr>
        <dsp:cNvPr id="0" name=""/>
        <dsp:cNvSpPr/>
      </dsp:nvSpPr>
      <dsp:spPr>
        <a:xfrm>
          <a:off x="1013142" y="2573533"/>
          <a:ext cx="8105139" cy="11971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b="1" kern="1200" dirty="0"/>
            <a:t>Romans 8:36-37 </a:t>
          </a:r>
          <a:r>
            <a:rPr lang="en-US" sz="3000" kern="1200" dirty="0"/>
            <a:t>…But in all these things </a:t>
          </a:r>
          <a:r>
            <a:rPr lang="en-US" sz="3000" i="1" u="sng" kern="1200" dirty="0"/>
            <a:t>we overwhelmingly conquer </a:t>
          </a:r>
          <a:r>
            <a:rPr lang="en-US" sz="3000" kern="1200" dirty="0"/>
            <a:t>through Him who loved us. </a:t>
          </a:r>
        </a:p>
      </dsp:txBody>
      <dsp:txXfrm>
        <a:off x="1048204" y="2608595"/>
        <a:ext cx="8035015" cy="112698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B87EA-47DC-4EED-8711-8F94834ACD5C}">
      <dsp:nvSpPr>
        <dsp:cNvPr id="0" name=""/>
        <dsp:cNvSpPr/>
      </dsp:nvSpPr>
      <dsp:spPr>
        <a:xfrm>
          <a:off x="1765231" y="0"/>
          <a:ext cx="1765231" cy="1269043"/>
        </a:xfrm>
        <a:prstGeom prst="trapezoid">
          <a:avLst>
            <a:gd name="adj" fmla="val 69550"/>
          </a:avLst>
        </a:prstGeom>
        <a:solidFill>
          <a:schemeClr val="accent5">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Glorification</a:t>
          </a:r>
        </a:p>
      </dsp:txBody>
      <dsp:txXfrm>
        <a:off x="1765231" y="0"/>
        <a:ext cx="1765231" cy="1269043"/>
      </dsp:txXfrm>
    </dsp:sp>
    <dsp:sp modelId="{7B358300-A836-4AB6-9C30-5838B15AADFC}">
      <dsp:nvSpPr>
        <dsp:cNvPr id="0" name=""/>
        <dsp:cNvSpPr/>
      </dsp:nvSpPr>
      <dsp:spPr>
        <a:xfrm>
          <a:off x="882615" y="1269042"/>
          <a:ext cx="3530462" cy="1269043"/>
        </a:xfrm>
        <a:prstGeom prst="trapezoid">
          <a:avLst>
            <a:gd name="adj" fmla="val 69550"/>
          </a:avLst>
        </a:prstGeom>
        <a:solidFill>
          <a:schemeClr val="accent5">
            <a:shade val="80000"/>
            <a:hueOff val="-95595"/>
            <a:satOff val="6025"/>
            <a:lumOff val="1051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Identification</a:t>
          </a:r>
        </a:p>
      </dsp:txBody>
      <dsp:txXfrm>
        <a:off x="1500446" y="1269042"/>
        <a:ext cx="2294800" cy="1269043"/>
      </dsp:txXfrm>
    </dsp:sp>
    <dsp:sp modelId="{BE1C96BE-B035-48DB-B8A9-0A13475BE6F2}">
      <dsp:nvSpPr>
        <dsp:cNvPr id="0" name=""/>
        <dsp:cNvSpPr/>
      </dsp:nvSpPr>
      <dsp:spPr>
        <a:xfrm>
          <a:off x="0" y="2538085"/>
          <a:ext cx="5295692" cy="1269043"/>
        </a:xfrm>
        <a:prstGeom prst="trapezoid">
          <a:avLst>
            <a:gd name="adj" fmla="val 69550"/>
          </a:avLst>
        </a:prstGeom>
        <a:solidFill>
          <a:schemeClr val="accent5">
            <a:shade val="80000"/>
            <a:hueOff val="-191190"/>
            <a:satOff val="12050"/>
            <a:lumOff val="2103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Justification</a:t>
          </a:r>
        </a:p>
      </dsp:txBody>
      <dsp:txXfrm>
        <a:off x="926746" y="2538085"/>
        <a:ext cx="3442200" cy="126904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2C1E8-32D4-4B1D-9CAC-35C5039D90FC}">
      <dsp:nvSpPr>
        <dsp:cNvPr id="0" name=""/>
        <dsp:cNvSpPr/>
      </dsp:nvSpPr>
      <dsp:spPr>
        <a:xfrm>
          <a:off x="1587" y="1693730"/>
          <a:ext cx="3385343" cy="203120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My Life Here &amp; Now</a:t>
          </a:r>
        </a:p>
      </dsp:txBody>
      <dsp:txXfrm>
        <a:off x="61079" y="1753222"/>
        <a:ext cx="3266359" cy="1912222"/>
      </dsp:txXfrm>
    </dsp:sp>
    <dsp:sp modelId="{EB600026-39E5-4EA8-BE4E-653495674292}">
      <dsp:nvSpPr>
        <dsp:cNvPr id="0" name=""/>
        <dsp:cNvSpPr/>
      </dsp:nvSpPr>
      <dsp:spPr>
        <a:xfrm>
          <a:off x="3725465" y="2289550"/>
          <a:ext cx="717692" cy="8395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3725465" y="2457463"/>
        <a:ext cx="502384" cy="503739"/>
      </dsp:txXfrm>
    </dsp:sp>
    <dsp:sp modelId="{DF11D011-C9A8-4B4D-9EB8-22FD59F5C643}">
      <dsp:nvSpPr>
        <dsp:cNvPr id="0" name=""/>
        <dsp:cNvSpPr/>
      </dsp:nvSpPr>
      <dsp:spPr>
        <a:xfrm>
          <a:off x="4741068" y="1693730"/>
          <a:ext cx="3385343" cy="203120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Human History</a:t>
          </a:r>
        </a:p>
      </dsp:txBody>
      <dsp:txXfrm>
        <a:off x="4800560" y="1753222"/>
        <a:ext cx="3266359" cy="191222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746397" y="269357"/>
          <a:ext cx="3188953" cy="31888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Problem Solving</a:t>
          </a:r>
        </a:p>
      </dsp:txBody>
      <dsp:txXfrm>
        <a:off x="2213408" y="736358"/>
        <a:ext cx="2254931" cy="2254883"/>
      </dsp:txXfrm>
    </dsp:sp>
    <dsp:sp modelId="{8A0FF0D8-0AF7-44A4-833E-7EA23A507B5A}">
      <dsp:nvSpPr>
        <dsp:cNvPr id="0" name=""/>
        <dsp:cNvSpPr/>
      </dsp:nvSpPr>
      <dsp:spPr>
        <a:xfrm>
          <a:off x="3565945" y="124069"/>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2726154" y="3221310"/>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5140554" y="1563537"/>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3911707" y="3494750"/>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2799102" y="62810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1989557" y="2098495"/>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296359" y="296740"/>
          <a:ext cx="1850887" cy="185029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Algorithm</a:t>
          </a:r>
          <a:endParaRPr lang="en-US" sz="1200" b="1" kern="1200" dirty="0"/>
        </a:p>
      </dsp:txBody>
      <dsp:txXfrm>
        <a:off x="567415" y="567710"/>
        <a:ext cx="1308775" cy="1308356"/>
      </dsp:txXfrm>
    </dsp:sp>
    <dsp:sp modelId="{2470B0FE-F3CE-48F3-AE82-73016C487D68}">
      <dsp:nvSpPr>
        <dsp:cNvPr id="0" name=""/>
        <dsp:cNvSpPr/>
      </dsp:nvSpPr>
      <dsp:spPr>
        <a:xfrm>
          <a:off x="3207136" y="639282"/>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871615" y="2520948"/>
          <a:ext cx="641111" cy="64112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5188255" y="-124069"/>
          <a:ext cx="2014993" cy="201434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Automation</a:t>
          </a:r>
          <a:endParaRPr lang="en-US" sz="1200" b="1" kern="1200" dirty="0"/>
        </a:p>
      </dsp:txBody>
      <dsp:txXfrm>
        <a:off x="5483344" y="170926"/>
        <a:ext cx="1424815" cy="1424359"/>
      </dsp:txXfrm>
    </dsp:sp>
    <dsp:sp modelId="{0DF8FB3E-B0B0-40D8-B039-0C7B496BBA97}">
      <dsp:nvSpPr>
        <dsp:cNvPr id="0" name=""/>
        <dsp:cNvSpPr/>
      </dsp:nvSpPr>
      <dsp:spPr>
        <a:xfrm>
          <a:off x="4683888" y="1129908"/>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627862" y="328389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188751" y="2918068"/>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F1936-AB6B-4E8B-BF8E-AEEFD6DB9418}">
      <dsp:nvSpPr>
        <dsp:cNvPr id="0" name=""/>
        <dsp:cNvSpPr/>
      </dsp:nvSpPr>
      <dsp:spPr>
        <a:xfrm>
          <a:off x="3326" y="103582"/>
          <a:ext cx="1701406" cy="933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US" sz="2900" b="1" kern="1200" dirty="0"/>
            <a:t>NOT </a:t>
          </a:r>
          <a:r>
            <a:rPr lang="en-US" sz="2900" b="1" i="1" kern="1200" dirty="0"/>
            <a:t>all God:</a:t>
          </a:r>
          <a:endParaRPr lang="en-US" sz="2900" i="1" kern="1200" dirty="0"/>
        </a:p>
      </dsp:txBody>
      <dsp:txXfrm>
        <a:off x="3326" y="103582"/>
        <a:ext cx="1701406" cy="933075"/>
      </dsp:txXfrm>
    </dsp:sp>
    <dsp:sp modelId="{AAD55471-6744-40D1-A505-28841AB432FC}">
      <dsp:nvSpPr>
        <dsp:cNvPr id="0" name=""/>
        <dsp:cNvSpPr/>
      </dsp:nvSpPr>
      <dsp:spPr>
        <a:xfrm>
          <a:off x="1704732" y="103582"/>
          <a:ext cx="340281" cy="933075"/>
        </a:xfrm>
        <a:prstGeom prst="leftBrace">
          <a:avLst>
            <a:gd name="adj1" fmla="val 35000"/>
            <a:gd name="adj2" fmla="val 5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F7AA6B-2E61-4AE0-BDC4-C0E2DE363DE0}">
      <dsp:nvSpPr>
        <dsp:cNvPr id="0" name=""/>
        <dsp:cNvSpPr/>
      </dsp:nvSpPr>
      <dsp:spPr>
        <a:xfrm>
          <a:off x="2181126" y="103582"/>
          <a:ext cx="4627825" cy="93307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None/>
          </a:pPr>
          <a:r>
            <a:rPr lang="en-US" sz="2900" kern="1200" dirty="0"/>
            <a:t>“</a:t>
          </a:r>
          <a:r>
            <a:rPr lang="en-US" sz="2900" b="1" u="sng" kern="1200" dirty="0"/>
            <a:t>God causes </a:t>
          </a:r>
          <a:r>
            <a:rPr lang="en-US" sz="2900" kern="1200" dirty="0"/>
            <a:t>all things”</a:t>
          </a:r>
        </a:p>
      </dsp:txBody>
      <dsp:txXfrm>
        <a:off x="2181126" y="103582"/>
        <a:ext cx="4627825" cy="933075"/>
      </dsp:txXfrm>
    </dsp:sp>
    <dsp:sp modelId="{13C8AF47-C75B-48B1-A1FA-DB6038874FF5}">
      <dsp:nvSpPr>
        <dsp:cNvPr id="0" name=""/>
        <dsp:cNvSpPr/>
      </dsp:nvSpPr>
      <dsp:spPr>
        <a:xfrm>
          <a:off x="3326" y="1141058"/>
          <a:ext cx="1701406" cy="933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US" sz="2900" b="1" kern="1200" dirty="0"/>
            <a:t>NOT </a:t>
          </a:r>
          <a:r>
            <a:rPr lang="en-US" sz="2900" b="1" i="1" kern="1200" dirty="0"/>
            <a:t>all Me:</a:t>
          </a:r>
        </a:p>
      </dsp:txBody>
      <dsp:txXfrm>
        <a:off x="3326" y="1141058"/>
        <a:ext cx="1701406" cy="933075"/>
      </dsp:txXfrm>
    </dsp:sp>
    <dsp:sp modelId="{06F773AE-116D-45C3-B939-1F940E6C6265}">
      <dsp:nvSpPr>
        <dsp:cNvPr id="0" name=""/>
        <dsp:cNvSpPr/>
      </dsp:nvSpPr>
      <dsp:spPr>
        <a:xfrm>
          <a:off x="1704732" y="1141058"/>
          <a:ext cx="340281" cy="933075"/>
        </a:xfrm>
        <a:prstGeom prst="leftBrace">
          <a:avLst>
            <a:gd name="adj1" fmla="val 35000"/>
            <a:gd name="adj2" fmla="val 5000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017E6E-E444-460D-8439-409932B83880}">
      <dsp:nvSpPr>
        <dsp:cNvPr id="0" name=""/>
        <dsp:cNvSpPr/>
      </dsp:nvSpPr>
      <dsp:spPr>
        <a:xfrm>
          <a:off x="2181126" y="1141058"/>
          <a:ext cx="4627825" cy="933075"/>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None/>
          </a:pPr>
          <a:r>
            <a:rPr lang="en-US" sz="2900" kern="1200" dirty="0"/>
            <a:t>“according to </a:t>
          </a:r>
          <a:r>
            <a:rPr lang="en-US" sz="2900" b="1" u="sng" kern="1200" dirty="0"/>
            <a:t>MY purpose</a:t>
          </a:r>
          <a:r>
            <a:rPr lang="en-US" sz="2900" kern="1200" dirty="0"/>
            <a:t>”</a:t>
          </a:r>
        </a:p>
      </dsp:txBody>
      <dsp:txXfrm>
        <a:off x="2181126" y="1141058"/>
        <a:ext cx="4627825" cy="93307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AE939-8458-4832-AE65-229408EB2C68}">
      <dsp:nvSpPr>
        <dsp:cNvPr id="0" name=""/>
        <dsp:cNvSpPr/>
      </dsp:nvSpPr>
      <dsp:spPr>
        <a:xfrm>
          <a:off x="1787158" y="2822452"/>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4F51E-7315-4AA5-880D-6C863E2E8D7F}">
      <dsp:nvSpPr>
        <dsp:cNvPr id="0" name=""/>
        <dsp:cNvSpPr/>
      </dsp:nvSpPr>
      <dsp:spPr>
        <a:xfrm>
          <a:off x="1685479" y="2985397"/>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510259-DF28-47E6-9E86-4C3D05DA415A}">
      <dsp:nvSpPr>
        <dsp:cNvPr id="0" name=""/>
        <dsp:cNvSpPr/>
      </dsp:nvSpPr>
      <dsp:spPr>
        <a:xfrm>
          <a:off x="1564301" y="3126472"/>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C938D-63CE-4B88-851B-F77EF2DBD740}">
      <dsp:nvSpPr>
        <dsp:cNvPr id="0" name=""/>
        <dsp:cNvSpPr/>
      </dsp:nvSpPr>
      <dsp:spPr>
        <a:xfrm>
          <a:off x="1709158" y="1182533"/>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240C0B-9ABD-43C1-A74A-A5AA023AA067}">
      <dsp:nvSpPr>
        <dsp:cNvPr id="0" name=""/>
        <dsp:cNvSpPr/>
      </dsp:nvSpPr>
      <dsp:spPr>
        <a:xfrm>
          <a:off x="1864229" y="1090126"/>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1AC17-8D98-4B2F-B015-94DFD730C1C1}">
      <dsp:nvSpPr>
        <dsp:cNvPr id="0" name=""/>
        <dsp:cNvSpPr/>
      </dsp:nvSpPr>
      <dsp:spPr>
        <a:xfrm>
          <a:off x="2018836" y="997719"/>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FE879-E4D1-41E6-BA20-A01ECF5A7ED7}">
      <dsp:nvSpPr>
        <dsp:cNvPr id="0" name=""/>
        <dsp:cNvSpPr/>
      </dsp:nvSpPr>
      <dsp:spPr>
        <a:xfrm>
          <a:off x="2173442" y="1090126"/>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1F87B8-34F6-4493-9124-68DC4FC0AD4C}">
      <dsp:nvSpPr>
        <dsp:cNvPr id="0" name=""/>
        <dsp:cNvSpPr/>
      </dsp:nvSpPr>
      <dsp:spPr>
        <a:xfrm>
          <a:off x="2328513" y="1182533"/>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41621C-DA94-40AC-A89C-D22DA8E91048}">
      <dsp:nvSpPr>
        <dsp:cNvPr id="0" name=""/>
        <dsp:cNvSpPr/>
      </dsp:nvSpPr>
      <dsp:spPr>
        <a:xfrm>
          <a:off x="2018836" y="1192698"/>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D6659-F766-4E0D-8325-E0D3984C3235}">
      <dsp:nvSpPr>
        <dsp:cNvPr id="0" name=""/>
        <dsp:cNvSpPr/>
      </dsp:nvSpPr>
      <dsp:spPr>
        <a:xfrm>
          <a:off x="2018836" y="1387677"/>
          <a:ext cx="116071" cy="116071"/>
        </a:xfrm>
        <a:prstGeom prst="ellips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50BDA2-2CE5-465E-A6AA-1538FEC28780}">
      <dsp:nvSpPr>
        <dsp:cNvPr id="0" name=""/>
        <dsp:cNvSpPr/>
      </dsp:nvSpPr>
      <dsp:spPr>
        <a:xfrm>
          <a:off x="1133712" y="3379945"/>
          <a:ext cx="2839130" cy="1012482"/>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God Controls All History</a:t>
          </a:r>
        </a:p>
      </dsp:txBody>
      <dsp:txXfrm>
        <a:off x="1183137" y="3429370"/>
        <a:ext cx="2740280" cy="913632"/>
      </dsp:txXfrm>
    </dsp:sp>
    <dsp:sp modelId="{759132E2-A6E0-4691-9A6A-531916D17FEA}">
      <dsp:nvSpPr>
        <dsp:cNvPr id="0" name=""/>
        <dsp:cNvSpPr/>
      </dsp:nvSpPr>
      <dsp:spPr>
        <a:xfrm>
          <a:off x="223848" y="2731167"/>
          <a:ext cx="1473766" cy="1483301"/>
        </a:xfrm>
        <a:prstGeom prst="ellipse">
          <a:avLst/>
        </a:prstGeom>
        <a:blipFill rotWithShape="1">
          <a:blip xmlns:r="http://schemas.openxmlformats.org/officeDocument/2006/relationships" r:embed="rId1"/>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C2643-67DB-473F-9237-D1ED37675C7D}">
      <dsp:nvSpPr>
        <dsp:cNvPr id="0" name=""/>
        <dsp:cNvSpPr/>
      </dsp:nvSpPr>
      <dsp:spPr>
        <a:xfrm>
          <a:off x="2252900" y="2081461"/>
          <a:ext cx="2503421" cy="982621"/>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 Control My Choice</a:t>
          </a:r>
        </a:p>
      </dsp:txBody>
      <dsp:txXfrm>
        <a:off x="2300868" y="2129429"/>
        <a:ext cx="2407485" cy="886685"/>
      </dsp:txXfrm>
    </dsp:sp>
    <dsp:sp modelId="{F681B62A-BE16-4653-9657-0F6083A2DF18}">
      <dsp:nvSpPr>
        <dsp:cNvPr id="0" name=""/>
        <dsp:cNvSpPr/>
      </dsp:nvSpPr>
      <dsp:spPr>
        <a:xfrm>
          <a:off x="1342623" y="1455822"/>
          <a:ext cx="1352425" cy="1407164"/>
        </a:xfrm>
        <a:prstGeom prst="ellipse">
          <a:avLst/>
        </a:prstGeom>
        <a:blipFill rotWithShape="1">
          <a:blip xmlns:r="http://schemas.openxmlformats.org/officeDocument/2006/relationships" r:embed="rId2"/>
          <a:srcRect/>
          <a:stretch>
            <a:fillRect l="-6000" r="-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AE939-8458-4832-AE65-229408EB2C68}">
      <dsp:nvSpPr>
        <dsp:cNvPr id="0" name=""/>
        <dsp:cNvSpPr/>
      </dsp:nvSpPr>
      <dsp:spPr>
        <a:xfrm>
          <a:off x="1787158" y="2822452"/>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4F51E-7315-4AA5-880D-6C863E2E8D7F}">
      <dsp:nvSpPr>
        <dsp:cNvPr id="0" name=""/>
        <dsp:cNvSpPr/>
      </dsp:nvSpPr>
      <dsp:spPr>
        <a:xfrm>
          <a:off x="1685479" y="2985397"/>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510259-DF28-47E6-9E86-4C3D05DA415A}">
      <dsp:nvSpPr>
        <dsp:cNvPr id="0" name=""/>
        <dsp:cNvSpPr/>
      </dsp:nvSpPr>
      <dsp:spPr>
        <a:xfrm>
          <a:off x="1564301" y="3126472"/>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C938D-63CE-4B88-851B-F77EF2DBD740}">
      <dsp:nvSpPr>
        <dsp:cNvPr id="0" name=""/>
        <dsp:cNvSpPr/>
      </dsp:nvSpPr>
      <dsp:spPr>
        <a:xfrm>
          <a:off x="1709158" y="1182533"/>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240C0B-9ABD-43C1-A74A-A5AA023AA067}">
      <dsp:nvSpPr>
        <dsp:cNvPr id="0" name=""/>
        <dsp:cNvSpPr/>
      </dsp:nvSpPr>
      <dsp:spPr>
        <a:xfrm>
          <a:off x="1864229" y="1090126"/>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1AC17-8D98-4B2F-B015-94DFD730C1C1}">
      <dsp:nvSpPr>
        <dsp:cNvPr id="0" name=""/>
        <dsp:cNvSpPr/>
      </dsp:nvSpPr>
      <dsp:spPr>
        <a:xfrm>
          <a:off x="2018836" y="997719"/>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FE879-E4D1-41E6-BA20-A01ECF5A7ED7}">
      <dsp:nvSpPr>
        <dsp:cNvPr id="0" name=""/>
        <dsp:cNvSpPr/>
      </dsp:nvSpPr>
      <dsp:spPr>
        <a:xfrm>
          <a:off x="2173442" y="1090126"/>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1F87B8-34F6-4493-9124-68DC4FC0AD4C}">
      <dsp:nvSpPr>
        <dsp:cNvPr id="0" name=""/>
        <dsp:cNvSpPr/>
      </dsp:nvSpPr>
      <dsp:spPr>
        <a:xfrm>
          <a:off x="2328513" y="1182533"/>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41621C-DA94-40AC-A89C-D22DA8E91048}">
      <dsp:nvSpPr>
        <dsp:cNvPr id="0" name=""/>
        <dsp:cNvSpPr/>
      </dsp:nvSpPr>
      <dsp:spPr>
        <a:xfrm>
          <a:off x="2018836" y="1192698"/>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D6659-F766-4E0D-8325-E0D3984C3235}">
      <dsp:nvSpPr>
        <dsp:cNvPr id="0" name=""/>
        <dsp:cNvSpPr/>
      </dsp:nvSpPr>
      <dsp:spPr>
        <a:xfrm>
          <a:off x="2018836" y="1387677"/>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50BDA2-2CE5-465E-A6AA-1538FEC28780}">
      <dsp:nvSpPr>
        <dsp:cNvPr id="0" name=""/>
        <dsp:cNvSpPr/>
      </dsp:nvSpPr>
      <dsp:spPr>
        <a:xfrm>
          <a:off x="1133712" y="3379945"/>
          <a:ext cx="2839130" cy="1012482"/>
        </a:xfrm>
        <a:prstGeom prst="round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‘IT’ Controls All History</a:t>
          </a:r>
        </a:p>
      </dsp:txBody>
      <dsp:txXfrm>
        <a:off x="1183137" y="3429370"/>
        <a:ext cx="2740280" cy="913632"/>
      </dsp:txXfrm>
    </dsp:sp>
    <dsp:sp modelId="{759132E2-A6E0-4691-9A6A-531916D17FEA}">
      <dsp:nvSpPr>
        <dsp:cNvPr id="0" name=""/>
        <dsp:cNvSpPr/>
      </dsp:nvSpPr>
      <dsp:spPr>
        <a:xfrm>
          <a:off x="223848" y="2731167"/>
          <a:ext cx="1473766" cy="1483301"/>
        </a:xfrm>
        <a:prstGeom prst="ellipse">
          <a:avLst/>
        </a:prstGeom>
        <a:blipFill rotWithShape="1">
          <a:blip xmlns:r="http://schemas.openxmlformats.org/officeDocument/2006/relationships" r:embed="rId1"/>
          <a:srcRect/>
          <a:stretch>
            <a:fillRect/>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C2643-67DB-473F-9237-D1ED37675C7D}">
      <dsp:nvSpPr>
        <dsp:cNvPr id="0" name=""/>
        <dsp:cNvSpPr/>
      </dsp:nvSpPr>
      <dsp:spPr>
        <a:xfrm>
          <a:off x="2252900" y="2081461"/>
          <a:ext cx="2503421" cy="982621"/>
        </a:xfrm>
        <a:prstGeom prst="round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 Control </a:t>
          </a:r>
          <a:r>
            <a:rPr lang="en-US" sz="2800" i="1" kern="1200" dirty="0"/>
            <a:t>NOTHING</a:t>
          </a:r>
        </a:p>
      </dsp:txBody>
      <dsp:txXfrm>
        <a:off x="2300868" y="2129429"/>
        <a:ext cx="2407485" cy="886685"/>
      </dsp:txXfrm>
    </dsp:sp>
    <dsp:sp modelId="{F681B62A-BE16-4653-9657-0F6083A2DF18}">
      <dsp:nvSpPr>
        <dsp:cNvPr id="0" name=""/>
        <dsp:cNvSpPr/>
      </dsp:nvSpPr>
      <dsp:spPr>
        <a:xfrm>
          <a:off x="1342623" y="1455822"/>
          <a:ext cx="1352425" cy="1407164"/>
        </a:xfrm>
        <a:prstGeom prst="ellipse">
          <a:avLst/>
        </a:prstGeom>
        <a:blipFill rotWithShape="1">
          <a:blip xmlns:r="http://schemas.openxmlformats.org/officeDocument/2006/relationships" r:embed="rId2"/>
          <a:srcRect/>
          <a:stretch>
            <a:fillRect l="-17000" r="-17000"/>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AE939-8458-4832-AE65-229408EB2C68}">
      <dsp:nvSpPr>
        <dsp:cNvPr id="0" name=""/>
        <dsp:cNvSpPr/>
      </dsp:nvSpPr>
      <dsp:spPr>
        <a:xfrm>
          <a:off x="1787158" y="2822452"/>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4F51E-7315-4AA5-880D-6C863E2E8D7F}">
      <dsp:nvSpPr>
        <dsp:cNvPr id="0" name=""/>
        <dsp:cNvSpPr/>
      </dsp:nvSpPr>
      <dsp:spPr>
        <a:xfrm>
          <a:off x="1685479" y="2985397"/>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510259-DF28-47E6-9E86-4C3D05DA415A}">
      <dsp:nvSpPr>
        <dsp:cNvPr id="0" name=""/>
        <dsp:cNvSpPr/>
      </dsp:nvSpPr>
      <dsp:spPr>
        <a:xfrm>
          <a:off x="1564301" y="3126472"/>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C938D-63CE-4B88-851B-F77EF2DBD740}">
      <dsp:nvSpPr>
        <dsp:cNvPr id="0" name=""/>
        <dsp:cNvSpPr/>
      </dsp:nvSpPr>
      <dsp:spPr>
        <a:xfrm>
          <a:off x="1709158" y="1182533"/>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240C0B-9ABD-43C1-A74A-A5AA023AA067}">
      <dsp:nvSpPr>
        <dsp:cNvPr id="0" name=""/>
        <dsp:cNvSpPr/>
      </dsp:nvSpPr>
      <dsp:spPr>
        <a:xfrm>
          <a:off x="1864229" y="1090126"/>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1AC17-8D98-4B2F-B015-94DFD730C1C1}">
      <dsp:nvSpPr>
        <dsp:cNvPr id="0" name=""/>
        <dsp:cNvSpPr/>
      </dsp:nvSpPr>
      <dsp:spPr>
        <a:xfrm>
          <a:off x="2018836" y="997719"/>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FE879-E4D1-41E6-BA20-A01ECF5A7ED7}">
      <dsp:nvSpPr>
        <dsp:cNvPr id="0" name=""/>
        <dsp:cNvSpPr/>
      </dsp:nvSpPr>
      <dsp:spPr>
        <a:xfrm>
          <a:off x="2173442" y="1090126"/>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1F87B8-34F6-4493-9124-68DC4FC0AD4C}">
      <dsp:nvSpPr>
        <dsp:cNvPr id="0" name=""/>
        <dsp:cNvSpPr/>
      </dsp:nvSpPr>
      <dsp:spPr>
        <a:xfrm>
          <a:off x="2328513" y="1182533"/>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41621C-DA94-40AC-A89C-D22DA8E91048}">
      <dsp:nvSpPr>
        <dsp:cNvPr id="0" name=""/>
        <dsp:cNvSpPr/>
      </dsp:nvSpPr>
      <dsp:spPr>
        <a:xfrm>
          <a:off x="2018836" y="1192698"/>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D6659-F766-4E0D-8325-E0D3984C3235}">
      <dsp:nvSpPr>
        <dsp:cNvPr id="0" name=""/>
        <dsp:cNvSpPr/>
      </dsp:nvSpPr>
      <dsp:spPr>
        <a:xfrm>
          <a:off x="2018836" y="1387677"/>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50BDA2-2CE5-465E-A6AA-1538FEC28780}">
      <dsp:nvSpPr>
        <dsp:cNvPr id="0" name=""/>
        <dsp:cNvSpPr/>
      </dsp:nvSpPr>
      <dsp:spPr>
        <a:xfrm>
          <a:off x="1133712" y="3379945"/>
          <a:ext cx="2839130" cy="1012482"/>
        </a:xfrm>
        <a:prstGeom prst="round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‘IT’ Controls All History</a:t>
          </a:r>
        </a:p>
      </dsp:txBody>
      <dsp:txXfrm>
        <a:off x="1183137" y="3429370"/>
        <a:ext cx="2740280" cy="913632"/>
      </dsp:txXfrm>
    </dsp:sp>
    <dsp:sp modelId="{759132E2-A6E0-4691-9A6A-531916D17FEA}">
      <dsp:nvSpPr>
        <dsp:cNvPr id="0" name=""/>
        <dsp:cNvSpPr/>
      </dsp:nvSpPr>
      <dsp:spPr>
        <a:xfrm>
          <a:off x="223848" y="2731167"/>
          <a:ext cx="1473766" cy="1483301"/>
        </a:xfrm>
        <a:prstGeom prst="ellipse">
          <a:avLst/>
        </a:prstGeom>
        <a:blipFill rotWithShape="1">
          <a:blip xmlns:r="http://schemas.openxmlformats.org/officeDocument/2006/relationships" r:embed="rId1"/>
          <a:srcRect/>
          <a:stretch>
            <a:fillRect/>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C2643-67DB-473F-9237-D1ED37675C7D}">
      <dsp:nvSpPr>
        <dsp:cNvPr id="0" name=""/>
        <dsp:cNvSpPr/>
      </dsp:nvSpPr>
      <dsp:spPr>
        <a:xfrm>
          <a:off x="2252900" y="2081461"/>
          <a:ext cx="2503421" cy="982621"/>
        </a:xfrm>
        <a:prstGeom prst="round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 Control </a:t>
          </a:r>
          <a:r>
            <a:rPr lang="en-US" sz="2800" i="1" kern="1200" dirty="0"/>
            <a:t>NOTHING</a:t>
          </a:r>
        </a:p>
      </dsp:txBody>
      <dsp:txXfrm>
        <a:off x="2300868" y="2129429"/>
        <a:ext cx="2407485" cy="886685"/>
      </dsp:txXfrm>
    </dsp:sp>
    <dsp:sp modelId="{F681B62A-BE16-4653-9657-0F6083A2DF18}">
      <dsp:nvSpPr>
        <dsp:cNvPr id="0" name=""/>
        <dsp:cNvSpPr/>
      </dsp:nvSpPr>
      <dsp:spPr>
        <a:xfrm>
          <a:off x="1342623" y="1455822"/>
          <a:ext cx="1352425" cy="1407164"/>
        </a:xfrm>
        <a:prstGeom prst="ellipse">
          <a:avLst/>
        </a:prstGeom>
        <a:blipFill rotWithShape="1">
          <a:blip xmlns:r="http://schemas.openxmlformats.org/officeDocument/2006/relationships" r:embed="rId2"/>
          <a:srcRect/>
          <a:stretch>
            <a:fillRect l="-17000" r="-17000"/>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AE939-8458-4832-AE65-229408EB2C68}">
      <dsp:nvSpPr>
        <dsp:cNvPr id="0" name=""/>
        <dsp:cNvSpPr/>
      </dsp:nvSpPr>
      <dsp:spPr>
        <a:xfrm>
          <a:off x="1787158" y="2822452"/>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4F51E-7315-4AA5-880D-6C863E2E8D7F}">
      <dsp:nvSpPr>
        <dsp:cNvPr id="0" name=""/>
        <dsp:cNvSpPr/>
      </dsp:nvSpPr>
      <dsp:spPr>
        <a:xfrm>
          <a:off x="1685479" y="2985397"/>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510259-DF28-47E6-9E86-4C3D05DA415A}">
      <dsp:nvSpPr>
        <dsp:cNvPr id="0" name=""/>
        <dsp:cNvSpPr/>
      </dsp:nvSpPr>
      <dsp:spPr>
        <a:xfrm>
          <a:off x="1564301" y="3126472"/>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C938D-63CE-4B88-851B-F77EF2DBD740}">
      <dsp:nvSpPr>
        <dsp:cNvPr id="0" name=""/>
        <dsp:cNvSpPr/>
      </dsp:nvSpPr>
      <dsp:spPr>
        <a:xfrm>
          <a:off x="1709158" y="1182533"/>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240C0B-9ABD-43C1-A74A-A5AA023AA067}">
      <dsp:nvSpPr>
        <dsp:cNvPr id="0" name=""/>
        <dsp:cNvSpPr/>
      </dsp:nvSpPr>
      <dsp:spPr>
        <a:xfrm>
          <a:off x="1864229" y="1090126"/>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1AC17-8D98-4B2F-B015-94DFD730C1C1}">
      <dsp:nvSpPr>
        <dsp:cNvPr id="0" name=""/>
        <dsp:cNvSpPr/>
      </dsp:nvSpPr>
      <dsp:spPr>
        <a:xfrm>
          <a:off x="2018836" y="997719"/>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FE879-E4D1-41E6-BA20-A01ECF5A7ED7}">
      <dsp:nvSpPr>
        <dsp:cNvPr id="0" name=""/>
        <dsp:cNvSpPr/>
      </dsp:nvSpPr>
      <dsp:spPr>
        <a:xfrm>
          <a:off x="2173442" y="1090126"/>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1F87B8-34F6-4493-9124-68DC4FC0AD4C}">
      <dsp:nvSpPr>
        <dsp:cNvPr id="0" name=""/>
        <dsp:cNvSpPr/>
      </dsp:nvSpPr>
      <dsp:spPr>
        <a:xfrm>
          <a:off x="2328513" y="1182533"/>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41621C-DA94-40AC-A89C-D22DA8E91048}">
      <dsp:nvSpPr>
        <dsp:cNvPr id="0" name=""/>
        <dsp:cNvSpPr/>
      </dsp:nvSpPr>
      <dsp:spPr>
        <a:xfrm>
          <a:off x="2018836" y="1192698"/>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D6659-F766-4E0D-8325-E0D3984C3235}">
      <dsp:nvSpPr>
        <dsp:cNvPr id="0" name=""/>
        <dsp:cNvSpPr/>
      </dsp:nvSpPr>
      <dsp:spPr>
        <a:xfrm>
          <a:off x="2018836" y="1387677"/>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50BDA2-2CE5-465E-A6AA-1538FEC28780}">
      <dsp:nvSpPr>
        <dsp:cNvPr id="0" name=""/>
        <dsp:cNvSpPr/>
      </dsp:nvSpPr>
      <dsp:spPr>
        <a:xfrm>
          <a:off x="1133712" y="3379945"/>
          <a:ext cx="2839130" cy="1012482"/>
        </a:xfrm>
        <a:prstGeom prst="round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‘IT’ Controls All History</a:t>
          </a:r>
        </a:p>
      </dsp:txBody>
      <dsp:txXfrm>
        <a:off x="1183137" y="3429370"/>
        <a:ext cx="2740280" cy="913632"/>
      </dsp:txXfrm>
    </dsp:sp>
    <dsp:sp modelId="{759132E2-A6E0-4691-9A6A-531916D17FEA}">
      <dsp:nvSpPr>
        <dsp:cNvPr id="0" name=""/>
        <dsp:cNvSpPr/>
      </dsp:nvSpPr>
      <dsp:spPr>
        <a:xfrm>
          <a:off x="223848" y="2731167"/>
          <a:ext cx="1473766" cy="1483301"/>
        </a:xfrm>
        <a:prstGeom prst="ellipse">
          <a:avLst/>
        </a:prstGeom>
        <a:blipFill rotWithShape="1">
          <a:blip xmlns:r="http://schemas.openxmlformats.org/officeDocument/2006/relationships" r:embed="rId1"/>
          <a:srcRect/>
          <a:stretch>
            <a:fillRect/>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C2643-67DB-473F-9237-D1ED37675C7D}">
      <dsp:nvSpPr>
        <dsp:cNvPr id="0" name=""/>
        <dsp:cNvSpPr/>
      </dsp:nvSpPr>
      <dsp:spPr>
        <a:xfrm>
          <a:off x="2252900" y="2081461"/>
          <a:ext cx="2503421" cy="982621"/>
        </a:xfrm>
        <a:prstGeom prst="round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 Control </a:t>
          </a:r>
          <a:r>
            <a:rPr lang="en-US" sz="2800" i="1" kern="1200" dirty="0"/>
            <a:t>NOTHING</a:t>
          </a:r>
        </a:p>
      </dsp:txBody>
      <dsp:txXfrm>
        <a:off x="2300868" y="2129429"/>
        <a:ext cx="2407485" cy="886685"/>
      </dsp:txXfrm>
    </dsp:sp>
    <dsp:sp modelId="{F681B62A-BE16-4653-9657-0F6083A2DF18}">
      <dsp:nvSpPr>
        <dsp:cNvPr id="0" name=""/>
        <dsp:cNvSpPr/>
      </dsp:nvSpPr>
      <dsp:spPr>
        <a:xfrm>
          <a:off x="1342623" y="1455822"/>
          <a:ext cx="1352425" cy="1407164"/>
        </a:xfrm>
        <a:prstGeom prst="ellipse">
          <a:avLst/>
        </a:prstGeom>
        <a:blipFill rotWithShape="1">
          <a:blip xmlns:r="http://schemas.openxmlformats.org/officeDocument/2006/relationships" r:embed="rId2"/>
          <a:srcRect/>
          <a:stretch>
            <a:fillRect l="-17000" r="-17000"/>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AE939-8458-4832-AE65-229408EB2C68}">
      <dsp:nvSpPr>
        <dsp:cNvPr id="0" name=""/>
        <dsp:cNvSpPr/>
      </dsp:nvSpPr>
      <dsp:spPr>
        <a:xfrm>
          <a:off x="1787158" y="2822452"/>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4F51E-7315-4AA5-880D-6C863E2E8D7F}">
      <dsp:nvSpPr>
        <dsp:cNvPr id="0" name=""/>
        <dsp:cNvSpPr/>
      </dsp:nvSpPr>
      <dsp:spPr>
        <a:xfrm>
          <a:off x="1685479" y="2985397"/>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510259-DF28-47E6-9E86-4C3D05DA415A}">
      <dsp:nvSpPr>
        <dsp:cNvPr id="0" name=""/>
        <dsp:cNvSpPr/>
      </dsp:nvSpPr>
      <dsp:spPr>
        <a:xfrm>
          <a:off x="1564301" y="3126472"/>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C938D-63CE-4B88-851B-F77EF2DBD740}">
      <dsp:nvSpPr>
        <dsp:cNvPr id="0" name=""/>
        <dsp:cNvSpPr/>
      </dsp:nvSpPr>
      <dsp:spPr>
        <a:xfrm>
          <a:off x="1709158" y="1182533"/>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240C0B-9ABD-43C1-A74A-A5AA023AA067}">
      <dsp:nvSpPr>
        <dsp:cNvPr id="0" name=""/>
        <dsp:cNvSpPr/>
      </dsp:nvSpPr>
      <dsp:spPr>
        <a:xfrm>
          <a:off x="1864229" y="1090126"/>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C1AC17-8D98-4B2F-B015-94DFD730C1C1}">
      <dsp:nvSpPr>
        <dsp:cNvPr id="0" name=""/>
        <dsp:cNvSpPr/>
      </dsp:nvSpPr>
      <dsp:spPr>
        <a:xfrm>
          <a:off x="2018836" y="997719"/>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3FE879-E4D1-41E6-BA20-A01ECF5A7ED7}">
      <dsp:nvSpPr>
        <dsp:cNvPr id="0" name=""/>
        <dsp:cNvSpPr/>
      </dsp:nvSpPr>
      <dsp:spPr>
        <a:xfrm>
          <a:off x="2173442" y="1090126"/>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1F87B8-34F6-4493-9124-68DC4FC0AD4C}">
      <dsp:nvSpPr>
        <dsp:cNvPr id="0" name=""/>
        <dsp:cNvSpPr/>
      </dsp:nvSpPr>
      <dsp:spPr>
        <a:xfrm>
          <a:off x="2328513" y="1182533"/>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41621C-DA94-40AC-A89C-D22DA8E91048}">
      <dsp:nvSpPr>
        <dsp:cNvPr id="0" name=""/>
        <dsp:cNvSpPr/>
      </dsp:nvSpPr>
      <dsp:spPr>
        <a:xfrm>
          <a:off x="2018836" y="1192698"/>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D6659-F766-4E0D-8325-E0D3984C3235}">
      <dsp:nvSpPr>
        <dsp:cNvPr id="0" name=""/>
        <dsp:cNvSpPr/>
      </dsp:nvSpPr>
      <dsp:spPr>
        <a:xfrm>
          <a:off x="2018836" y="1387677"/>
          <a:ext cx="116071" cy="116071"/>
        </a:xfrm>
        <a:prstGeom prst="ellipse">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50BDA2-2CE5-465E-A6AA-1538FEC28780}">
      <dsp:nvSpPr>
        <dsp:cNvPr id="0" name=""/>
        <dsp:cNvSpPr/>
      </dsp:nvSpPr>
      <dsp:spPr>
        <a:xfrm>
          <a:off x="1133712" y="3379945"/>
          <a:ext cx="2839130" cy="1012482"/>
        </a:xfrm>
        <a:prstGeom prst="round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t>
          </a:r>
          <a:r>
            <a:rPr lang="en-US" sz="2800" b="1" kern="1200" dirty="0"/>
            <a:t>IT</a:t>
          </a:r>
          <a:r>
            <a:rPr lang="en-US" sz="2800" kern="1200" dirty="0"/>
            <a:t>’ Controls All History</a:t>
          </a:r>
        </a:p>
      </dsp:txBody>
      <dsp:txXfrm>
        <a:off x="1183137" y="3429370"/>
        <a:ext cx="2740280" cy="913632"/>
      </dsp:txXfrm>
    </dsp:sp>
    <dsp:sp modelId="{759132E2-A6E0-4691-9A6A-531916D17FEA}">
      <dsp:nvSpPr>
        <dsp:cNvPr id="0" name=""/>
        <dsp:cNvSpPr/>
      </dsp:nvSpPr>
      <dsp:spPr>
        <a:xfrm>
          <a:off x="223848" y="2731167"/>
          <a:ext cx="1473766" cy="1483301"/>
        </a:xfrm>
        <a:prstGeom prst="ellipse">
          <a:avLst/>
        </a:prstGeom>
        <a:blipFill rotWithShape="1">
          <a:blip xmlns:r="http://schemas.openxmlformats.org/officeDocument/2006/relationships" r:embed="rId1"/>
          <a:srcRect/>
          <a:stretch>
            <a:fillRect/>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FC2643-67DB-473F-9237-D1ED37675C7D}">
      <dsp:nvSpPr>
        <dsp:cNvPr id="0" name=""/>
        <dsp:cNvSpPr/>
      </dsp:nvSpPr>
      <dsp:spPr>
        <a:xfrm>
          <a:off x="2252900" y="2081461"/>
          <a:ext cx="2503421" cy="982621"/>
        </a:xfrm>
        <a:prstGeom prst="roundRect">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9891"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 Control </a:t>
          </a:r>
          <a:r>
            <a:rPr lang="en-US" sz="2800" i="1" kern="1200" dirty="0"/>
            <a:t>NOTHING</a:t>
          </a:r>
        </a:p>
      </dsp:txBody>
      <dsp:txXfrm>
        <a:off x="2300868" y="2129429"/>
        <a:ext cx="2407485" cy="886685"/>
      </dsp:txXfrm>
    </dsp:sp>
    <dsp:sp modelId="{F681B62A-BE16-4653-9657-0F6083A2DF18}">
      <dsp:nvSpPr>
        <dsp:cNvPr id="0" name=""/>
        <dsp:cNvSpPr/>
      </dsp:nvSpPr>
      <dsp:spPr>
        <a:xfrm>
          <a:off x="1342623" y="1455822"/>
          <a:ext cx="1352425" cy="1407164"/>
        </a:xfrm>
        <a:prstGeom prst="ellipse">
          <a:avLst/>
        </a:prstGeom>
        <a:blipFill rotWithShape="1">
          <a:blip xmlns:r="http://schemas.openxmlformats.org/officeDocument/2006/relationships" r:embed="rId2"/>
          <a:srcRect/>
          <a:stretch>
            <a:fillRect l="-17000" r="-17000"/>
          </a:stretch>
        </a:blip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38532-DEF0-49CF-B801-01E111015073}">
      <dsp:nvSpPr>
        <dsp:cNvPr id="0" name=""/>
        <dsp:cNvSpPr/>
      </dsp:nvSpPr>
      <dsp:spPr>
        <a:xfrm>
          <a:off x="0" y="0"/>
          <a:ext cx="3850523" cy="1701065"/>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E0A8F7-BE6F-48C3-B0D3-8D454B0926B0}">
      <dsp:nvSpPr>
        <dsp:cNvPr id="0" name=""/>
        <dsp:cNvSpPr/>
      </dsp:nvSpPr>
      <dsp:spPr>
        <a:xfrm>
          <a:off x="115957" y="226808"/>
          <a:ext cx="1723146" cy="1247447"/>
        </a:xfrm>
        <a:prstGeom prst="roundRect">
          <a:avLst>
            <a:gd name="adj" fmla="val 10000"/>
          </a:avLst>
        </a:prstGeom>
        <a:blipFill rotWithShape="1">
          <a:blip xmlns:r="http://schemas.openxmlformats.org/officeDocument/2006/relationships" r:embed="rId1"/>
          <a:srcRect/>
          <a:stretch>
            <a:fillRect t="-6000" b="-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34F4B0-B441-4E7A-ABEE-90B492705B3C}">
      <dsp:nvSpPr>
        <dsp:cNvPr id="0" name=""/>
        <dsp:cNvSpPr/>
      </dsp:nvSpPr>
      <dsp:spPr>
        <a:xfrm rot="10800000">
          <a:off x="115957" y="1701065"/>
          <a:ext cx="1723146" cy="2079079"/>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en-US" sz="2800" kern="1200" dirty="0"/>
            <a:t>John Calvin</a:t>
          </a:r>
        </a:p>
        <a:p>
          <a:pPr marL="228600" lvl="1" indent="-228600" algn="l" defTabSz="977900">
            <a:lnSpc>
              <a:spcPct val="90000"/>
            </a:lnSpc>
            <a:spcBef>
              <a:spcPct val="0"/>
            </a:spcBef>
            <a:spcAft>
              <a:spcPct val="15000"/>
            </a:spcAft>
            <a:buChar char="•"/>
          </a:pPr>
          <a:r>
            <a:rPr lang="en-US" sz="2200" kern="1200" dirty="0"/>
            <a:t>July 10, 1509</a:t>
          </a:r>
        </a:p>
      </dsp:txBody>
      <dsp:txXfrm rot="10800000">
        <a:off x="168950" y="1701065"/>
        <a:ext cx="1617160" cy="2026086"/>
      </dsp:txXfrm>
    </dsp:sp>
    <dsp:sp modelId="{23ECCE5E-0EA4-4733-8531-8BFC9CF04CA6}">
      <dsp:nvSpPr>
        <dsp:cNvPr id="0" name=""/>
        <dsp:cNvSpPr/>
      </dsp:nvSpPr>
      <dsp:spPr>
        <a:xfrm>
          <a:off x="2011418" y="226808"/>
          <a:ext cx="1723146" cy="1247447"/>
        </a:xfrm>
        <a:prstGeom prst="roundRect">
          <a:avLst>
            <a:gd name="adj" fmla="val 10000"/>
          </a:avLst>
        </a:prstGeom>
        <a:blipFill rotWithShape="1">
          <a:blip xmlns:r="http://schemas.openxmlformats.org/officeDocument/2006/relationships" r:embed="rId2"/>
          <a:srcRect/>
          <a:stretch>
            <a:fillRect l="-4000" r="-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5EE352-6AD3-4FD2-B176-CEFF7D917A84}">
      <dsp:nvSpPr>
        <dsp:cNvPr id="0" name=""/>
        <dsp:cNvSpPr/>
      </dsp:nvSpPr>
      <dsp:spPr>
        <a:xfrm rot="10800000">
          <a:off x="2011418" y="1701065"/>
          <a:ext cx="1723146" cy="2079079"/>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marL="0" lvl="0" indent="0" algn="l" defTabSz="1244600">
            <a:lnSpc>
              <a:spcPct val="90000"/>
            </a:lnSpc>
            <a:spcBef>
              <a:spcPct val="0"/>
            </a:spcBef>
            <a:spcAft>
              <a:spcPct val="35000"/>
            </a:spcAft>
            <a:buNone/>
          </a:pPr>
          <a:r>
            <a:rPr lang="en-US" sz="2800" i="1" kern="1200" dirty="0"/>
            <a:t>Institutes</a:t>
          </a:r>
          <a:endParaRPr lang="en-US" sz="2800" kern="1200" dirty="0"/>
        </a:p>
        <a:p>
          <a:pPr marL="228600" lvl="1" indent="-228600" algn="l" defTabSz="977900">
            <a:lnSpc>
              <a:spcPct val="90000"/>
            </a:lnSpc>
            <a:spcBef>
              <a:spcPct val="0"/>
            </a:spcBef>
            <a:spcAft>
              <a:spcPct val="15000"/>
            </a:spcAft>
            <a:buChar char="•"/>
          </a:pPr>
          <a:r>
            <a:rPr lang="en-US" sz="2200" kern="1200" dirty="0"/>
            <a:t>1536</a:t>
          </a:r>
        </a:p>
        <a:p>
          <a:pPr marL="228600" lvl="1" indent="-228600" algn="l" defTabSz="977900">
            <a:lnSpc>
              <a:spcPct val="90000"/>
            </a:lnSpc>
            <a:spcBef>
              <a:spcPct val="0"/>
            </a:spcBef>
            <a:spcAft>
              <a:spcPct val="15000"/>
            </a:spcAft>
            <a:buChar char="•"/>
          </a:pPr>
          <a:r>
            <a:rPr lang="en-US" sz="2200" kern="1200" dirty="0"/>
            <a:t>(</a:t>
          </a:r>
          <a:r>
            <a:rPr lang="en-US" sz="2200" i="1" kern="1200" dirty="0"/>
            <a:t>27 </a:t>
          </a:r>
          <a:r>
            <a:rPr lang="en-US" sz="2200" i="1" kern="1200" dirty="0" err="1"/>
            <a:t>Yrs</a:t>
          </a:r>
          <a:r>
            <a:rPr lang="en-US" sz="2200" i="1" kern="1200" dirty="0"/>
            <a:t> Old!</a:t>
          </a:r>
          <a:r>
            <a:rPr lang="en-US" sz="2200" kern="1200" dirty="0"/>
            <a:t>)</a:t>
          </a:r>
        </a:p>
      </dsp:txBody>
      <dsp:txXfrm rot="10800000">
        <a:off x="2064411" y="1701065"/>
        <a:ext cx="1617160" cy="20260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1C378-0A02-4A07-A2FC-99BF8AF5E626}">
      <dsp:nvSpPr>
        <dsp:cNvPr id="0" name=""/>
        <dsp:cNvSpPr/>
      </dsp:nvSpPr>
      <dsp:spPr>
        <a:xfrm>
          <a:off x="0" y="26565"/>
          <a:ext cx="6137442" cy="7200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Providence – By “It”…</a:t>
          </a:r>
        </a:p>
      </dsp:txBody>
      <dsp:txXfrm>
        <a:off x="0" y="26565"/>
        <a:ext cx="6137442" cy="720000"/>
      </dsp:txXfrm>
    </dsp:sp>
    <dsp:sp modelId="{8E979FD6-8D0B-48DE-9B87-8099EF5431D6}">
      <dsp:nvSpPr>
        <dsp:cNvPr id="0" name=""/>
        <dsp:cNvSpPr/>
      </dsp:nvSpPr>
      <dsp:spPr>
        <a:xfrm>
          <a:off x="0" y="746565"/>
          <a:ext cx="6137442" cy="1406812"/>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"All events whatsoever are governed by the </a:t>
          </a:r>
          <a:r>
            <a:rPr lang="en-US" sz="2500" b="1" u="sng" kern="1200" dirty="0"/>
            <a:t>secret counsel</a:t>
          </a:r>
          <a:r>
            <a:rPr lang="en-US" sz="2500" b="0" u="none" kern="1200" dirty="0"/>
            <a:t> </a:t>
          </a:r>
          <a:r>
            <a:rPr lang="en-US" sz="2500" kern="1200" dirty="0"/>
            <a:t>of God."</a:t>
          </a:r>
        </a:p>
        <a:p>
          <a:pPr marL="228600" lvl="1" indent="-228600" algn="l" defTabSz="1111250">
            <a:lnSpc>
              <a:spcPct val="90000"/>
            </a:lnSpc>
            <a:spcBef>
              <a:spcPct val="0"/>
            </a:spcBef>
            <a:spcAft>
              <a:spcPct val="15000"/>
            </a:spcAft>
            <a:buChar char="•"/>
          </a:pPr>
          <a:r>
            <a:rPr lang="en-US" sz="2500" kern="1200" dirty="0"/>
            <a:t>“Irresistible Grace”</a:t>
          </a:r>
        </a:p>
      </dsp:txBody>
      <dsp:txXfrm>
        <a:off x="0" y="746565"/>
        <a:ext cx="6137442" cy="14068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F5560-28F4-47F3-B666-95244A366083}">
      <dsp:nvSpPr>
        <dsp:cNvPr id="0" name=""/>
        <dsp:cNvSpPr/>
      </dsp:nvSpPr>
      <dsp:spPr>
        <a:xfrm>
          <a:off x="0" y="63383"/>
          <a:ext cx="7664115" cy="835200"/>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a:t>Gen. 25:23 – Birth of 2 Nations</a:t>
          </a:r>
        </a:p>
      </dsp:txBody>
      <dsp:txXfrm>
        <a:off x="0" y="63383"/>
        <a:ext cx="7664115" cy="835200"/>
      </dsp:txXfrm>
    </dsp:sp>
    <dsp:sp modelId="{8D94E52F-A029-44DC-98DD-FE0F0EA2D6D7}">
      <dsp:nvSpPr>
        <dsp:cNvPr id="0" name=""/>
        <dsp:cNvSpPr/>
      </dsp:nvSpPr>
      <dsp:spPr>
        <a:xfrm>
          <a:off x="0" y="898583"/>
          <a:ext cx="7664115" cy="2308545"/>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None/>
          </a:pPr>
          <a:r>
            <a:rPr lang="en-US" sz="2900" kern="1200" dirty="0"/>
            <a:t>The Lord said to her, “</a:t>
          </a:r>
          <a:r>
            <a:rPr lang="en-US" sz="2900" b="1" u="sng" kern="1200" dirty="0"/>
            <a:t>Two nations </a:t>
          </a:r>
          <a:r>
            <a:rPr lang="en-US" sz="2900" kern="1200" dirty="0"/>
            <a:t>are in your womb; And two peoples will be separated from your body; one people shall be stronger than the other;  And the older shall serve the younger.”</a:t>
          </a:r>
        </a:p>
      </dsp:txBody>
      <dsp:txXfrm>
        <a:off x="0" y="898583"/>
        <a:ext cx="7664115" cy="2308545"/>
      </dsp:txXfrm>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34A7E-375E-427D-AB24-62058CFAE3E6}" type="datetimeFigureOut">
              <a:rPr lang="en-US" smtClean="0"/>
              <a:t>2/15/2019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8DB99-9554-4006-9F55-9D2D4DFFC966}" type="slidenum">
              <a:rPr lang="en-US" smtClean="0"/>
              <a:t>‹#›</a:t>
            </a:fld>
            <a:endParaRPr lang="en-US"/>
          </a:p>
        </p:txBody>
      </p:sp>
    </p:spTree>
    <p:extLst>
      <p:ext uri="{BB962C8B-B14F-4D97-AF65-F5344CB8AC3E}">
        <p14:creationId xmlns:p14="http://schemas.microsoft.com/office/powerpoint/2010/main" val="3776804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Rom.9 </a:t>
            </a:r>
            <a:r>
              <a:rPr lang="en-US" b="1" dirty="0"/>
              <a:t>THEME</a:t>
            </a:r>
            <a:r>
              <a:rPr lang="en-US" dirty="0"/>
              <a:t> = **</a:t>
            </a:r>
            <a:r>
              <a:rPr lang="en-US" b="1" u="sng" dirty="0"/>
              <a:t>v.33</a:t>
            </a:r>
            <a:r>
              <a:rPr lang="en-US" b="1" u="none" dirty="0"/>
              <a:t>= **</a:t>
            </a:r>
            <a:r>
              <a:rPr lang="en-US" b="0" u="none" dirty="0"/>
              <a:t>G over </a:t>
            </a:r>
            <a:r>
              <a:rPr lang="en-US" b="1" u="none" dirty="0"/>
              <a:t>ALL History</a:t>
            </a:r>
          </a:p>
          <a:p>
            <a:pPr marL="171450" indent="-171450">
              <a:buFont typeface="Arial" panose="020B0604020202020204" pitchFamily="34" charset="0"/>
              <a:buChar char="•"/>
            </a:pPr>
            <a:r>
              <a:rPr lang="en-US" b="0" i="1" u="none" dirty="0"/>
              <a:t>ZION</a:t>
            </a:r>
            <a:r>
              <a:rPr lang="en-US" b="0" u="none" dirty="0"/>
              <a:t>=</a:t>
            </a:r>
            <a:r>
              <a:rPr lang="en-US" b="1" u="none" dirty="0"/>
              <a:t>Jerusalem, 33AD </a:t>
            </a:r>
            <a:r>
              <a:rPr lang="en-US" b="1" u="none" dirty="0">
                <a:sym typeface="Wingdings" panose="05000000000000000000" pitchFamily="2" charset="2"/>
              </a:rPr>
              <a:t> </a:t>
            </a:r>
            <a:r>
              <a:rPr lang="en-US" b="0" u="none" dirty="0">
                <a:sym typeface="Wingdings" panose="05000000000000000000" pitchFamily="2" charset="2"/>
              </a:rPr>
              <a:t>JC</a:t>
            </a:r>
            <a:r>
              <a:rPr lang="en-US" b="1" u="none" dirty="0">
                <a:sym typeface="Wingdings" panose="05000000000000000000" pitchFamily="2" charset="2"/>
              </a:rPr>
              <a:t> </a:t>
            </a:r>
            <a:r>
              <a:rPr lang="en-US" b="1" u="none" dirty="0" err="1">
                <a:sym typeface="Wingdings" panose="05000000000000000000" pitchFamily="2" charset="2"/>
              </a:rPr>
              <a:t>Crucif</a:t>
            </a:r>
            <a:r>
              <a:rPr lang="en-US" b="1" u="none" dirty="0">
                <a:sym typeface="Wingdings" panose="05000000000000000000" pitchFamily="2" charset="2"/>
              </a:rPr>
              <a:t>. </a:t>
            </a:r>
          </a:p>
          <a:p>
            <a:pPr marL="171450" indent="-171450">
              <a:buFont typeface="Arial" panose="020B0604020202020204" pitchFamily="34" charset="0"/>
              <a:buChar char="•"/>
            </a:pPr>
            <a:r>
              <a:rPr lang="en-US" b="0" u="none" dirty="0">
                <a:sym typeface="Wingdings" panose="05000000000000000000" pitchFamily="2" charset="2"/>
              </a:rPr>
              <a:t>=“</a:t>
            </a:r>
            <a:r>
              <a:rPr lang="en-US" b="0" i="1" u="none" dirty="0">
                <a:sym typeface="Wingdings" panose="05000000000000000000" pitchFamily="2" charset="2"/>
              </a:rPr>
              <a:t>STUMBLE…TRIP</a:t>
            </a:r>
            <a:r>
              <a:rPr lang="en-US" b="0" u="none" dirty="0">
                <a:sym typeface="Wingdings" panose="05000000000000000000" pitchFamily="2" charset="2"/>
              </a:rPr>
              <a:t>” = </a:t>
            </a:r>
            <a:r>
              <a:rPr lang="en-US" b="1" u="none" dirty="0">
                <a:sym typeface="Wingdings" panose="05000000000000000000" pitchFamily="2" charset="2"/>
              </a:rPr>
              <a:t>Understatement!  </a:t>
            </a:r>
            <a:r>
              <a:rPr lang="en-US" b="0" i="1" u="none" dirty="0">
                <a:sym typeface="Wingdings" panose="05000000000000000000" pitchFamily="2" charset="2"/>
              </a:rPr>
              <a:t>Upside </a:t>
            </a:r>
            <a:r>
              <a:rPr lang="en-US" b="0" i="1" u="none" dirty="0" err="1">
                <a:sym typeface="Wingdings" panose="05000000000000000000" pitchFamily="2" charset="2"/>
              </a:rPr>
              <a:t>Dwn</a:t>
            </a:r>
            <a:r>
              <a:rPr lang="en-US" b="0" i="1" u="none" dirty="0">
                <a:sym typeface="Wingdings" panose="05000000000000000000" pitchFamily="2" charset="2"/>
              </a:rPr>
              <a:t>!</a:t>
            </a:r>
            <a:endParaRPr lang="en-US" b="0" i="1" u="none" dirty="0"/>
          </a:p>
          <a:p>
            <a:endParaRPr lang="en-US" b="1" u="none" dirty="0"/>
          </a:p>
          <a:p>
            <a:r>
              <a:rPr lang="en-US" b="0" u="none" dirty="0"/>
              <a:t>ALSO: </a:t>
            </a:r>
            <a:r>
              <a:rPr lang="en-US" b="1" u="none" dirty="0"/>
              <a:t>**</a:t>
            </a:r>
            <a:r>
              <a:rPr lang="en-US" b="1" u="none" dirty="0" err="1"/>
              <a:t>Indiv</a:t>
            </a:r>
            <a:r>
              <a:rPr lang="en-US" b="1" u="none" dirty="0"/>
              <a:t>. </a:t>
            </a:r>
            <a:r>
              <a:rPr lang="en-US" b="0" u="none" dirty="0"/>
              <a:t>Impact </a:t>
            </a:r>
            <a:r>
              <a:rPr lang="en-US" b="0" u="none" dirty="0">
                <a:sym typeface="Wingdings" panose="05000000000000000000" pitchFamily="2" charset="2"/>
              </a:rPr>
              <a:t> Nd. 2 </a:t>
            </a:r>
            <a:r>
              <a:rPr lang="en-US" b="1" u="none" dirty="0">
                <a:sym typeface="Wingdings" panose="05000000000000000000" pitchFamily="2" charset="2"/>
              </a:rPr>
              <a:t>See</a:t>
            </a:r>
            <a:r>
              <a:rPr lang="en-US" b="0" u="none" dirty="0">
                <a:sym typeface="Wingdings" panose="05000000000000000000" pitchFamily="2" charset="2"/>
              </a:rPr>
              <a:t> </a:t>
            </a:r>
            <a:r>
              <a:rPr lang="en-US" b="1" u="none" dirty="0">
                <a:sym typeface="Wingdings" panose="05000000000000000000" pitchFamily="2" charset="2"/>
              </a:rPr>
              <a:t>INTERPLAY</a:t>
            </a:r>
          </a:p>
        </p:txBody>
      </p:sp>
      <p:sp>
        <p:nvSpPr>
          <p:cNvPr id="4" name="Slide Number Placeholder 3"/>
          <p:cNvSpPr>
            <a:spLocks noGrp="1"/>
          </p:cNvSpPr>
          <p:nvPr>
            <p:ph type="sldNum" sz="quarter" idx="5"/>
          </p:nvPr>
        </p:nvSpPr>
        <p:spPr/>
        <p:txBody>
          <a:bodyPr/>
          <a:lstStyle/>
          <a:p>
            <a:fld id="{2628DB99-9554-4006-9F55-9D2D4DFFC966}" type="slidenum">
              <a:rPr lang="en-US" smtClean="0"/>
              <a:t>2</a:t>
            </a:fld>
            <a:endParaRPr lang="en-US"/>
          </a:p>
        </p:txBody>
      </p:sp>
    </p:spTree>
    <p:extLst>
      <p:ext uri="{BB962C8B-B14F-4D97-AF65-F5344CB8AC3E}">
        <p14:creationId xmlns:p14="http://schemas.microsoft.com/office/powerpoint/2010/main" val="433075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“Failed” </a:t>
            </a:r>
            <a:r>
              <a:rPr lang="en-US" b="0" i="0" u="none" dirty="0">
                <a:sym typeface="Wingdings" panose="05000000000000000000" pitchFamily="2" charset="2"/>
              </a:rPr>
              <a:t> </a:t>
            </a:r>
            <a:r>
              <a:rPr lang="en-US" b="1" i="0" u="none" dirty="0" err="1">
                <a:sym typeface="Wingdings" panose="05000000000000000000" pitchFamily="2" charset="2"/>
              </a:rPr>
              <a:t>Xians</a:t>
            </a:r>
            <a:r>
              <a:rPr lang="en-US" b="1" i="0" u="none" dirty="0">
                <a:sym typeface="Wingdings" panose="05000000000000000000" pitchFamily="2" charset="2"/>
              </a:rPr>
              <a:t>=GENTILES!!  </a:t>
            </a:r>
            <a:r>
              <a:rPr lang="en-US" b="0" i="0" u="none" dirty="0">
                <a:sym typeface="Wingdings" panose="05000000000000000000" pitchFamily="2" charset="2"/>
              </a:rPr>
              <a:t>??Jews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**I.e., “Child, of Abe” = </a:t>
            </a:r>
            <a:r>
              <a:rPr lang="en-US" b="1" i="0" u="none" dirty="0"/>
              <a:t>Only Chance </a:t>
            </a:r>
            <a:r>
              <a:rPr lang="en-US" b="0" i="0" u="none" dirty="0"/>
              <a:t>2 Get Saved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dirty="0"/>
              <a:t>Judaism = an ETHNIC </a:t>
            </a:r>
            <a:r>
              <a:rPr lang="en-US" b="0" i="0" u="none" dirty="0" err="1"/>
              <a:t>Relig</a:t>
            </a:r>
            <a:r>
              <a:rPr lang="en-US" b="0" i="0" u="none" dirty="0"/>
              <a:t> = UNBIBLICAL</a:t>
            </a:r>
          </a:p>
        </p:txBody>
      </p:sp>
      <p:sp>
        <p:nvSpPr>
          <p:cNvPr id="4" name="Slide Number Placeholder 3"/>
          <p:cNvSpPr>
            <a:spLocks noGrp="1"/>
          </p:cNvSpPr>
          <p:nvPr>
            <p:ph type="sldNum" sz="quarter" idx="5"/>
          </p:nvPr>
        </p:nvSpPr>
        <p:spPr/>
        <p:txBody>
          <a:bodyPr/>
          <a:lstStyle/>
          <a:p>
            <a:fld id="{2628DB99-9554-4006-9F55-9D2D4DFFC966}" type="slidenum">
              <a:rPr lang="en-US" smtClean="0"/>
              <a:t>11</a:t>
            </a:fld>
            <a:endParaRPr lang="en-US"/>
          </a:p>
        </p:txBody>
      </p:sp>
    </p:spTree>
    <p:extLst>
      <p:ext uri="{BB962C8B-B14F-4D97-AF65-F5344CB8AC3E}">
        <p14:creationId xmlns:p14="http://schemas.microsoft.com/office/powerpoint/2010/main" val="621729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I.e., </a:t>
            </a:r>
            <a:r>
              <a:rPr lang="en-US" b="1" i="0" u="none" dirty="0"/>
              <a:t>GOD Defined </a:t>
            </a:r>
            <a:r>
              <a:rPr lang="en-US" b="0" i="0" u="none" dirty="0"/>
              <a:t>“Israel” </a:t>
            </a:r>
            <a:r>
              <a:rPr lang="en-US" b="0" i="0" u="none" dirty="0">
                <a:sym typeface="Wingdings" panose="05000000000000000000" pitchFamily="2" charset="2"/>
              </a:rPr>
              <a:t> </a:t>
            </a:r>
            <a:r>
              <a:rPr lang="en-US" b="1" i="0" u="none" dirty="0">
                <a:sym typeface="Wingdings" panose="05000000000000000000" pitchFamily="2" charset="2"/>
              </a:rPr>
              <a:t>NOT 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sym typeface="Wingdings" panose="05000000000000000000" pitchFamily="2" charset="2"/>
              </a:rPr>
              <a:t>Abraham </a:t>
            </a:r>
            <a:r>
              <a:rPr lang="en-US" b="1" i="0" u="none" dirty="0">
                <a:sym typeface="Wingdings" panose="05000000000000000000" pitchFamily="2" charset="2"/>
              </a:rPr>
              <a:t>Had 2 Kids  Only 1 = ISRAEL</a:t>
            </a:r>
            <a:endParaRPr lang="en-US" b="1" i="0"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12</a:t>
            </a:fld>
            <a:endParaRPr lang="en-US"/>
          </a:p>
        </p:txBody>
      </p:sp>
    </p:spTree>
    <p:extLst>
      <p:ext uri="{BB962C8B-B14F-4D97-AF65-F5344CB8AC3E}">
        <p14:creationId xmlns:p14="http://schemas.microsoft.com/office/powerpoint/2010/main" val="2299258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u="none" dirty="0"/>
              <a:t>“BEFORE..BORN” </a:t>
            </a:r>
            <a:r>
              <a:rPr lang="en-US" b="0" i="0" u="none" dirty="0">
                <a:sym typeface="Wingdings" panose="05000000000000000000" pitchFamily="2" charset="2"/>
              </a:rPr>
              <a:t> </a:t>
            </a:r>
            <a:r>
              <a:rPr lang="en-US" b="1" i="0" u="none" dirty="0">
                <a:sym typeface="Wingdings" panose="05000000000000000000" pitchFamily="2" charset="2"/>
              </a:rPr>
              <a:t>HIDEOUS! </a:t>
            </a:r>
            <a:r>
              <a:rPr lang="en-US" b="0" i="0" u="none" dirty="0">
                <a:sym typeface="Wingdings" panose="05000000000000000000" pitchFamily="2" charset="2"/>
              </a:rPr>
              <a:t> **</a:t>
            </a:r>
            <a:r>
              <a:rPr lang="en-US" b="1" i="0" u="none" dirty="0">
                <a:sym typeface="Wingdings" panose="05000000000000000000" pitchFamily="2" charset="2"/>
              </a:rPr>
              <a:t>NASB</a:t>
            </a:r>
            <a:r>
              <a:rPr lang="en-US" b="0" i="0" u="none" dirty="0">
                <a:sym typeface="Wingdings" panose="05000000000000000000" pitchFamily="2" charset="2"/>
              </a:rPr>
              <a:t>=More Hideous!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sym typeface="Wingdings" panose="05000000000000000000" pitchFamily="2" charset="2"/>
              </a:rPr>
              <a:t>~Babies  **</a:t>
            </a:r>
            <a:r>
              <a:rPr lang="en-US" b="1" i="0" u="none" dirty="0">
                <a:sym typeface="Wingdings" panose="05000000000000000000" pitchFamily="2" charset="2"/>
              </a:rPr>
              <a:t>Gen.25=NATIONS </a:t>
            </a:r>
            <a:r>
              <a:rPr lang="en-US" b="0" i="0" u="none" dirty="0">
                <a:sym typeface="Wingdings" panose="05000000000000000000" pitchFamily="2" charset="2"/>
              </a:rPr>
              <a:t> Prophecy: </a:t>
            </a:r>
            <a:r>
              <a:rPr lang="en-US" b="1" i="0" u="none" dirty="0">
                <a:sym typeface="Wingdings" panose="05000000000000000000" pitchFamily="2" charset="2"/>
              </a:rPr>
              <a:t>Unbelievers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dirty="0">
                <a:sym typeface="Wingdings" panose="05000000000000000000" pitchFamily="2" charset="2"/>
              </a:rPr>
              <a:t>“Hated” = IDIOM </a:t>
            </a:r>
            <a:r>
              <a:rPr lang="en-US" b="0" i="0" u="none" dirty="0">
                <a:sym typeface="Wingdings" panose="05000000000000000000" pitchFamily="2" charset="2"/>
              </a:rPr>
              <a:t>(IL: JC </a:t>
            </a:r>
            <a:r>
              <a:rPr lang="en-US" b="1" i="0" u="none" dirty="0">
                <a:sym typeface="Wingdings" panose="05000000000000000000" pitchFamily="2" charset="2"/>
              </a:rPr>
              <a:t>“</a:t>
            </a:r>
            <a:r>
              <a:rPr lang="en-US" b="1" i="1" u="none" dirty="0">
                <a:sym typeface="Wingdings" panose="05000000000000000000" pitchFamily="2" charset="2"/>
              </a:rPr>
              <a:t>Hate…mother/father</a:t>
            </a:r>
            <a:r>
              <a:rPr lang="en-US" b="1" i="0" u="none"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u="none" dirty="0">
                <a:sym typeface="Wingdings" panose="05000000000000000000" pitchFamily="2" charset="2"/>
              </a:rPr>
              <a:t>**</a:t>
            </a:r>
            <a:r>
              <a:rPr lang="en-US" b="0" i="0" u="none" dirty="0">
                <a:sym typeface="Wingdings" panose="05000000000000000000" pitchFamily="2" charset="2"/>
              </a:rPr>
              <a:t>Mal. 1</a:t>
            </a:r>
            <a:r>
              <a:rPr lang="en-US" b="1" i="0" u="none" dirty="0">
                <a:sym typeface="Wingdings" panose="05000000000000000000" pitchFamily="2" charset="2"/>
              </a:rPr>
              <a:t> = 1500 </a:t>
            </a:r>
            <a:r>
              <a:rPr lang="en-US" b="1" i="0" u="none" dirty="0" err="1">
                <a:sym typeface="Wingdings" panose="05000000000000000000" pitchFamily="2" charset="2"/>
              </a:rPr>
              <a:t>yrs</a:t>
            </a:r>
            <a:r>
              <a:rPr lang="en-US" b="1" i="0" u="none" dirty="0">
                <a:sym typeface="Wingdings" panose="05000000000000000000" pitchFamily="2" charset="2"/>
              </a:rPr>
              <a:t> </a:t>
            </a:r>
            <a:r>
              <a:rPr lang="en-US" b="0" i="0" u="none" dirty="0">
                <a:sym typeface="Wingdings" panose="05000000000000000000" pitchFamily="2" charset="2"/>
              </a:rPr>
              <a:t>LATER </a:t>
            </a:r>
            <a:r>
              <a:rPr lang="en-US" b="1" i="0" u="none" dirty="0">
                <a:sym typeface="Wingdings" panose="05000000000000000000" pitchFamily="2" charset="2"/>
              </a:rPr>
              <a:t> NATIONS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sym typeface="Wingdings" panose="05000000000000000000" pitchFamily="2" charset="2"/>
              </a:rPr>
              <a:t>I.e., </a:t>
            </a:r>
            <a:r>
              <a:rPr lang="en-US" b="0" i="1" u="none" dirty="0">
                <a:sym typeface="Wingdings" panose="05000000000000000000" pitchFamily="2" charset="2"/>
              </a:rPr>
              <a:t>Nations, Nations, Nations, Nations…</a:t>
            </a:r>
            <a:endParaRPr lang="en-US" b="0" i="1"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13</a:t>
            </a:fld>
            <a:endParaRPr lang="en-US"/>
          </a:p>
        </p:txBody>
      </p:sp>
    </p:spTree>
    <p:extLst>
      <p:ext uri="{BB962C8B-B14F-4D97-AF65-F5344CB8AC3E}">
        <p14:creationId xmlns:p14="http://schemas.microsoft.com/office/powerpoint/2010/main" val="2098103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MOSES = a </a:t>
            </a:r>
            <a:r>
              <a:rPr lang="en-US" b="1" i="0" u="none" dirty="0"/>
              <a:t>PERSON</a:t>
            </a:r>
            <a:r>
              <a:rPr lang="en-US" b="0" i="0" u="none" dirty="0"/>
              <a:t>, ~a Nation! </a:t>
            </a:r>
            <a:r>
              <a:rPr lang="en-US" b="0" i="0" u="none" dirty="0">
                <a:sym typeface="Wingdings" panose="05000000000000000000" pitchFamily="2" charset="2"/>
              </a:rPr>
              <a:t> </a:t>
            </a:r>
            <a:r>
              <a:rPr lang="en-US" b="1" i="1" u="none" dirty="0">
                <a:sym typeface="Wingdings" panose="05000000000000000000" pitchFamily="2" charset="2"/>
              </a:rPr>
              <a:t>“~CHOOSE…”</a:t>
            </a:r>
            <a:r>
              <a:rPr lang="en-US" b="0" i="0" u="none" dirty="0">
                <a:sym typeface="Wingdings" panose="05000000000000000000" pitchFamily="2" charset="2"/>
              </a:rPr>
              <a:t> 2b Saved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sym typeface="Wingdings" panose="05000000000000000000" pitchFamily="2" charset="2"/>
              </a:rPr>
              <a:t>Said @Mt. Sinai </a:t>
            </a:r>
            <a:r>
              <a:rPr lang="en-US" b="1" i="0" u="none" dirty="0">
                <a:sym typeface="Wingdings" panose="05000000000000000000" pitchFamily="2" charset="2"/>
              </a:rPr>
              <a:t>@BIRTH of the Nation</a:t>
            </a:r>
            <a:endParaRPr lang="en-US" b="1" i="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none" dirty="0">
                <a:sym typeface="Wingdings" panose="05000000000000000000" pitchFamily="2" charset="2"/>
              </a:rPr>
              <a:t>=**</a:t>
            </a:r>
            <a:r>
              <a:rPr lang="en-US" b="1" i="0" u="none" dirty="0">
                <a:sym typeface="Wingdings" panose="05000000000000000000" pitchFamily="2" charset="2"/>
              </a:rPr>
              <a:t>Irresistible</a:t>
            </a:r>
            <a:r>
              <a:rPr lang="en-US" b="0" i="0" u="none" dirty="0">
                <a:sym typeface="Wingdings" panose="05000000000000000000" pitchFamily="2" charset="2"/>
              </a:rPr>
              <a:t> Grace  </a:t>
            </a:r>
            <a:r>
              <a:rPr lang="en-US" b="1" i="0" u="none" dirty="0">
                <a:sym typeface="Wingdings" panose="05000000000000000000" pitchFamily="2" charset="2"/>
              </a:rPr>
              <a:t>From “Nations” </a:t>
            </a:r>
            <a:r>
              <a:rPr lang="en-US" b="0" i="0" u="none" dirty="0">
                <a:sym typeface="Wingdings" panose="05000000000000000000" pitchFamily="2" charset="2"/>
              </a:rPr>
              <a:t>2 “God </a:t>
            </a:r>
            <a:r>
              <a:rPr lang="en-US" b="1" i="0" u="none" dirty="0">
                <a:sym typeface="Wingdings" panose="05000000000000000000" pitchFamily="2" charset="2"/>
              </a:rPr>
              <a:t>rapes</a:t>
            </a:r>
            <a:r>
              <a:rPr lang="en-US" b="0" i="0" u="none" dirty="0">
                <a:sym typeface="Wingdings" panose="05000000000000000000" pitchFamily="2" charset="2"/>
              </a:rPr>
              <a:t> people”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u="non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628DB99-9554-4006-9F55-9D2D4DFFC966}" type="slidenum">
              <a:rPr lang="en-US" smtClean="0"/>
              <a:t>14</a:t>
            </a:fld>
            <a:endParaRPr lang="en-US"/>
          </a:p>
        </p:txBody>
      </p:sp>
    </p:spTree>
    <p:extLst>
      <p:ext uri="{BB962C8B-B14F-4D97-AF65-F5344CB8AC3E}">
        <p14:creationId xmlns:p14="http://schemas.microsoft.com/office/powerpoint/2010/main" val="226907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Aha! </a:t>
            </a:r>
            <a:r>
              <a:rPr lang="en-US" b="1" i="0" u="none" dirty="0"/>
              <a:t>Pharaoh = INDIVID!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dirty="0"/>
              <a:t>=**Charlton </a:t>
            </a:r>
            <a:r>
              <a:rPr lang="en-US" b="0" i="0" u="none" dirty="0"/>
              <a:t>Heston </a:t>
            </a:r>
            <a:r>
              <a:rPr lang="en-US" b="0" i="0" u="none" dirty="0">
                <a:sym typeface="Wingdings" panose="05000000000000000000" pitchFamily="2" charset="2"/>
              </a:rPr>
              <a:t> SO </a:t>
            </a:r>
            <a:r>
              <a:rPr lang="en-US" b="1" i="0" u="none" dirty="0">
                <a:sym typeface="Wingdings" panose="05000000000000000000" pitchFamily="2" charset="2"/>
              </a:rPr>
              <a:t>Hardened</a:t>
            </a:r>
            <a:r>
              <a:rPr lang="en-US" b="0" i="0" u="none" dirty="0">
                <a:sym typeface="Wingdings" panose="05000000000000000000" pitchFamily="2" charset="2"/>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dirty="0">
                <a:sym typeface="Wingdings" panose="05000000000000000000" pitchFamily="2" charset="2"/>
              </a:rPr>
              <a:t>**MOSES=More Hardened.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dirty="0">
                <a:sym typeface="Wingdings" panose="05000000000000000000" pitchFamily="2" charset="2"/>
              </a:rPr>
              <a:t>** “Harden” = </a:t>
            </a:r>
            <a:r>
              <a:rPr lang="en-US" b="0" i="1" u="none" dirty="0">
                <a:sym typeface="Wingdings" panose="05000000000000000000" pitchFamily="2" charset="2"/>
              </a:rPr>
              <a:t>“Strengthen/Repair/Fortify/Encourage”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sym typeface="Wingdings" panose="05000000000000000000" pitchFamily="2" charset="2"/>
              </a:rPr>
              <a:t>P. </a:t>
            </a:r>
            <a:r>
              <a:rPr lang="en-US" b="1" i="0" u="none" dirty="0">
                <a:sym typeface="Wingdings" panose="05000000000000000000" pitchFamily="2" charset="2"/>
              </a:rPr>
              <a:t>WANTED </a:t>
            </a:r>
            <a:r>
              <a:rPr lang="en-US" b="0" i="0" u="none" dirty="0">
                <a:sym typeface="Wingdings" panose="05000000000000000000" pitchFamily="2" charset="2"/>
              </a:rPr>
              <a:t>2 Resist  G=</a:t>
            </a:r>
            <a:r>
              <a:rPr lang="en-US" b="1" i="0" u="none" dirty="0">
                <a:sym typeface="Wingdings" panose="05000000000000000000" pitchFamily="2" charset="2"/>
              </a:rPr>
              <a:t>Nudged </a:t>
            </a:r>
            <a:r>
              <a:rPr lang="en-US" b="0" i="0" u="none" dirty="0">
                <a:sym typeface="Wingdings" panose="05000000000000000000" pitchFamily="2" charset="2"/>
              </a:rPr>
              <a:t>Him</a:t>
            </a:r>
            <a:endParaRPr lang="en-US" b="0" i="0"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15</a:t>
            </a:fld>
            <a:endParaRPr lang="en-US"/>
          </a:p>
        </p:txBody>
      </p:sp>
    </p:spTree>
    <p:extLst>
      <p:ext uri="{BB962C8B-B14F-4D97-AF65-F5344CB8AC3E}">
        <p14:creationId xmlns:p14="http://schemas.microsoft.com/office/powerpoint/2010/main" val="3243387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THIS=</a:t>
            </a:r>
            <a:r>
              <a:rPr lang="en-US" b="1" i="0" u="none" dirty="0"/>
              <a:t>**BAD NEWS! </a:t>
            </a:r>
            <a:r>
              <a:rPr lang="en-US" b="1" i="0" u="none" dirty="0">
                <a:sym typeface="Wingdings" panose="05000000000000000000" pitchFamily="2" charset="2"/>
              </a:rPr>
              <a:t> or,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dirty="0">
                <a:sym typeface="Wingdings" panose="05000000000000000000" pitchFamily="2" charset="2"/>
              </a:rPr>
              <a:t>**</a:t>
            </a:r>
            <a:r>
              <a:rPr lang="en-US" b="0" i="0" u="none" dirty="0">
                <a:sym typeface="Wingdings" panose="05000000000000000000" pitchFamily="2" charset="2"/>
              </a:rPr>
              <a:t>&amp; Mr</a:t>
            </a:r>
            <a:r>
              <a:rPr lang="en-US" b="1" i="0" u="none" dirty="0">
                <a:sym typeface="Wingdings" panose="05000000000000000000" pitchFamily="2" charset="2"/>
              </a:rPr>
              <a:t>. Potter </a:t>
            </a:r>
            <a:r>
              <a:rPr lang="en-US" b="0" i="0" u="none" dirty="0">
                <a:sym typeface="Wingdings" panose="05000000000000000000" pitchFamily="2" charset="2"/>
              </a:rPr>
              <a:t>Says… </a:t>
            </a:r>
            <a:r>
              <a:rPr lang="en-US" b="1" i="1" u="none" dirty="0">
                <a:sym typeface="Wingdings" panose="05000000000000000000" pitchFamily="2" charset="2"/>
              </a:rPr>
              <a:t>“Need a SPELL….”</a:t>
            </a:r>
            <a:endParaRPr lang="en-US" b="1" i="1"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16</a:t>
            </a:fld>
            <a:endParaRPr lang="en-US"/>
          </a:p>
        </p:txBody>
      </p:sp>
    </p:spTree>
    <p:extLst>
      <p:ext uri="{BB962C8B-B14F-4D97-AF65-F5344CB8AC3E}">
        <p14:creationId xmlns:p14="http://schemas.microsoft.com/office/powerpoint/2010/main" val="1152453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 Talking About?? ** </a:t>
            </a:r>
            <a:r>
              <a:rPr lang="en-US" b="1" i="0" u="none" dirty="0"/>
              <a:t>Egypt/Israel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u="none" dirty="0">
                <a:sym typeface="Wingdings" panose="05000000000000000000" pitchFamily="2" charset="2"/>
              </a:rPr>
              <a:t>&amp;Babylon</a:t>
            </a:r>
            <a:r>
              <a:rPr lang="en-US" b="0" i="1" u="none" dirty="0">
                <a:sym typeface="Wingdings" panose="05000000000000000000" pitchFamily="2" charset="2"/>
              </a:rPr>
              <a:t>/Assyrians/Persians/Greeks/Romans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u="none" dirty="0">
                <a:sym typeface="Wingdings" panose="05000000000000000000" pitchFamily="2" charset="2"/>
              </a:rPr>
              <a:t>TODAY: </a:t>
            </a:r>
            <a:r>
              <a:rPr lang="en-US" b="1" i="1" u="none" dirty="0">
                <a:sym typeface="Wingdings" panose="05000000000000000000" pitchFamily="2" charset="2"/>
              </a:rPr>
              <a:t>Russia </a:t>
            </a:r>
            <a:r>
              <a:rPr lang="en-US" b="0" i="1" u="none" dirty="0">
                <a:sym typeface="Wingdings" panose="05000000000000000000" pitchFamily="2" charset="2"/>
              </a:rPr>
              <a:t> “Hooks…Jaws”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1"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none" dirty="0">
                <a:sym typeface="Wingdings" panose="05000000000000000000" pitchFamily="2" charset="2"/>
              </a:rPr>
              <a:t>==</a:t>
            </a:r>
            <a:r>
              <a:rPr lang="en-US" b="1" i="0" u="none" dirty="0">
                <a:sym typeface="Wingdings" panose="05000000000000000000" pitchFamily="2" charset="2"/>
              </a:rPr>
              <a:t>OFFENSIVE </a:t>
            </a:r>
            <a:r>
              <a:rPr lang="en-US" b="0" i="0" u="none" dirty="0">
                <a:sym typeface="Wingdings" panose="05000000000000000000" pitchFamily="2" charset="2"/>
              </a:rPr>
              <a:t>2 US G ~In2 </a:t>
            </a:r>
            <a:r>
              <a:rPr lang="en-US" b="1" i="1" u="none" dirty="0">
                <a:sym typeface="Wingdings" panose="05000000000000000000" pitchFamily="2" charset="2"/>
              </a:rPr>
              <a:t>“National Pride”</a:t>
            </a:r>
            <a:endParaRPr lang="en-US" b="1" i="1"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17</a:t>
            </a:fld>
            <a:endParaRPr lang="en-US"/>
          </a:p>
        </p:txBody>
      </p:sp>
    </p:spTree>
    <p:extLst>
      <p:ext uri="{BB962C8B-B14F-4D97-AF65-F5344CB8AC3E}">
        <p14:creationId xmlns:p14="http://schemas.microsoft.com/office/powerpoint/2010/main" val="2174628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**Began…Ended </a:t>
            </a:r>
            <a:r>
              <a:rPr lang="en-US" b="0" i="0" u="none" dirty="0">
                <a:sym typeface="Wingdings" panose="05000000000000000000" pitchFamily="2" charset="2"/>
              </a:rPr>
              <a:t> </a:t>
            </a:r>
            <a:r>
              <a:rPr lang="en-US" b="1" i="0" u="none" dirty="0">
                <a:sym typeface="Wingdings" panose="05000000000000000000" pitchFamily="2" charset="2"/>
              </a:rPr>
              <a:t>In-Between? </a:t>
            </a:r>
            <a:r>
              <a:rPr lang="en-US" b="0" i="1" u="none" dirty="0">
                <a:sym typeface="Wingdings" panose="05000000000000000000" pitchFamily="2" charset="2"/>
              </a:rPr>
              <a:t>“Oh BTW, </a:t>
            </a:r>
            <a:r>
              <a:rPr lang="en-US" b="1" i="1" u="none" dirty="0">
                <a:sym typeface="Wingdings" panose="05000000000000000000" pitchFamily="2" charset="2"/>
              </a:rPr>
              <a:t>~</a:t>
            </a:r>
            <a:r>
              <a:rPr lang="en-US" b="1" i="1" u="none" dirty="0" err="1">
                <a:sym typeface="Wingdings" panose="05000000000000000000" pitchFamily="2" charset="2"/>
              </a:rPr>
              <a:t>Pers.Choice</a:t>
            </a:r>
            <a:r>
              <a:rPr lang="en-US" b="0" i="1" u="none" dirty="0">
                <a:sym typeface="Wingdings" panose="05000000000000000000" pitchFamily="2" charset="2"/>
              </a:rPr>
              <a:t>”</a:t>
            </a:r>
            <a:endParaRPr lang="en-US" b="0" i="1"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18</a:t>
            </a:fld>
            <a:endParaRPr lang="en-US"/>
          </a:p>
        </p:txBody>
      </p:sp>
    </p:spTree>
    <p:extLst>
      <p:ext uri="{BB962C8B-B14F-4D97-AF65-F5344CB8AC3E}">
        <p14:creationId xmlns:p14="http://schemas.microsoft.com/office/powerpoint/2010/main" val="795007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dirty="0"/>
              <a:t>Contradicts Clear </a:t>
            </a:r>
            <a:r>
              <a:rPr lang="en-US" b="0" i="0" u="none" dirty="0"/>
              <a:t>: </a:t>
            </a:r>
            <a:r>
              <a:rPr lang="en-US" b="0" i="0" u="sng" dirty="0"/>
              <a:t>1Tim.2:4 </a:t>
            </a:r>
            <a:r>
              <a:rPr lang="en-US" b="0" i="0" u="none" dirty="0">
                <a:sym typeface="Wingdings" panose="05000000000000000000" pitchFamily="2" charset="2"/>
              </a:rPr>
              <a:t> </a:t>
            </a:r>
            <a:r>
              <a:rPr lang="en-US" b="1" i="0" u="none" dirty="0">
                <a:sym typeface="Wingdings" panose="05000000000000000000" pitchFamily="2" charset="2"/>
              </a:rPr>
              <a:t>Workaround</a:t>
            </a:r>
            <a:r>
              <a:rPr lang="en-US" b="0" i="0" u="none" dirty="0">
                <a:sym typeface="Wingdings" panose="05000000000000000000" pitchFamily="2" charset="2"/>
              </a:rPr>
              <a:t>=TORTURE!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 </a:t>
            </a:r>
            <a:r>
              <a:rPr lang="en-US" b="1" i="0" u="none" dirty="0"/>
              <a:t>G.= Working </a:t>
            </a:r>
            <a:r>
              <a:rPr lang="en-US" b="0" i="0" u="none" dirty="0"/>
              <a:t>?? </a:t>
            </a:r>
            <a:r>
              <a:rPr lang="en-US" b="0" i="0" u="none" dirty="0">
                <a:sym typeface="Wingdings" panose="05000000000000000000" pitchFamily="2" charset="2"/>
              </a:rPr>
              <a:t> Reaching </a:t>
            </a:r>
            <a:r>
              <a:rPr lang="en-US" b="1" i="0" u="none" dirty="0">
                <a:sym typeface="Wingdings" panose="05000000000000000000" pitchFamily="2" charset="2"/>
              </a:rPr>
              <a:t>Hearts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1" i="0" u="none" dirty="0">
                <a:sym typeface="Wingdings" panose="05000000000000000000" pitchFamily="2" charset="2"/>
              </a:rPr>
            </a:br>
            <a:r>
              <a:rPr lang="en-US" b="1" i="0" u="none" dirty="0">
                <a:sym typeface="Wingdings" panose="05000000000000000000" pitchFamily="2" charset="2"/>
              </a:rPr>
              <a:t>?? Knowledge ?? = TRUTH: “</a:t>
            </a:r>
            <a:r>
              <a:rPr lang="en-US" b="0" i="1" u="none" dirty="0">
                <a:sym typeface="Wingdings" panose="05000000000000000000" pitchFamily="2" charset="2"/>
              </a:rPr>
              <a:t>1 MEDIATOR</a:t>
            </a:r>
            <a:r>
              <a:rPr lang="en-US" b="1" i="0" u="none" dirty="0">
                <a:sym typeface="Wingdings" panose="05000000000000000000" pitchFamily="2" charset="2"/>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none" dirty="0">
                <a:sym typeface="Wingdings" panose="05000000000000000000" pitchFamily="2" charset="2"/>
              </a:rPr>
              <a:t>HIST= Proof!!  </a:t>
            </a:r>
            <a:r>
              <a:rPr lang="en-US" b="0" i="0" u="none" dirty="0">
                <a:sym typeface="Wingdings" panose="05000000000000000000" pitchFamily="2" charset="2"/>
              </a:rPr>
              <a:t>GOSP: </a:t>
            </a:r>
            <a:r>
              <a:rPr lang="en-US" b="1" i="0" u="none" dirty="0">
                <a:sym typeface="Wingdings" panose="05000000000000000000" pitchFamily="2" charset="2"/>
              </a:rPr>
              <a:t>JC=Only Proof Avail!!</a:t>
            </a:r>
            <a:endParaRPr lang="en-US" b="1" i="0"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19</a:t>
            </a:fld>
            <a:endParaRPr lang="en-US"/>
          </a:p>
        </p:txBody>
      </p:sp>
    </p:spTree>
    <p:extLst>
      <p:ext uri="{BB962C8B-B14F-4D97-AF65-F5344CB8AC3E}">
        <p14:creationId xmlns:p14="http://schemas.microsoft.com/office/powerpoint/2010/main" val="590621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**Knowing </a:t>
            </a:r>
            <a:r>
              <a:rPr lang="en-US" b="1" i="0" u="none" dirty="0"/>
              <a:t>!=Cause</a:t>
            </a:r>
            <a:r>
              <a:rPr lang="en-US" b="0" i="0" u="none" dirty="0"/>
              <a:t> </a:t>
            </a:r>
            <a:r>
              <a:rPr lang="en-US" b="0" i="0" u="none" dirty="0">
                <a:sym typeface="Wingdings" panose="05000000000000000000" pitchFamily="2" charset="2"/>
              </a:rPr>
              <a:t> </a:t>
            </a:r>
            <a:r>
              <a:rPr lang="en-US" b="1" i="0" u="none" dirty="0">
                <a:sym typeface="Wingdings" panose="05000000000000000000" pitchFamily="2" charset="2"/>
              </a:rPr>
              <a:t>HUMANS</a:t>
            </a:r>
            <a:r>
              <a:rPr lang="en-US" b="0" i="0" u="none" dirty="0">
                <a:sym typeface="Wingdings" panose="05000000000000000000" pitchFamily="2" charset="2"/>
              </a:rPr>
              <a:t>=Know </a:t>
            </a:r>
            <a:r>
              <a:rPr lang="en-US" b="1" i="0" u="none" dirty="0">
                <a:sym typeface="Wingdings" panose="05000000000000000000" pitchFamily="2" charset="2"/>
              </a:rPr>
              <a:t>??Blame 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u="none" dirty="0">
                <a:sym typeface="Wingdings" panose="05000000000000000000" pitchFamily="2" charset="2"/>
              </a:rPr>
              <a:t>“</a:t>
            </a:r>
            <a:r>
              <a:rPr lang="en-US" b="0" i="1" u="none" dirty="0" err="1">
                <a:sym typeface="Wingdings" panose="05000000000000000000" pitchFamily="2" charset="2"/>
              </a:rPr>
              <a:t>Predestin</a:t>
            </a:r>
            <a:r>
              <a:rPr lang="en-US" b="0" i="1" u="none" dirty="0">
                <a:sym typeface="Wingdings" panose="05000000000000000000" pitchFamily="2" charset="2"/>
              </a:rPr>
              <a:t>”</a:t>
            </a:r>
            <a:r>
              <a:rPr lang="en-US" b="1" i="0" u="none" dirty="0">
                <a:sym typeface="Wingdings" panose="05000000000000000000" pitchFamily="2" charset="2"/>
              </a:rPr>
              <a:t> = OMNISCIENCE = </a:t>
            </a:r>
            <a:r>
              <a:rPr lang="en-US" b="0" i="0" u="none" dirty="0">
                <a:sym typeface="Wingdings" panose="05000000000000000000" pitchFamily="2" charset="2"/>
              </a:rPr>
              <a:t>ASSURANCE, </a:t>
            </a:r>
            <a:r>
              <a:rPr lang="en-US" b="1" i="0" u="none" dirty="0">
                <a:sym typeface="Wingdings" panose="05000000000000000000" pitchFamily="2" charset="2"/>
              </a:rPr>
              <a:t>~Threat!!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sym typeface="Wingdings" panose="05000000000000000000" pitchFamily="2" charset="2"/>
              </a:rPr>
              <a:t>** MACRO </a:t>
            </a:r>
            <a:r>
              <a:rPr lang="en-US" b="1" i="0" u="none" dirty="0">
                <a:sym typeface="Wingdings" panose="05000000000000000000" pitchFamily="2" charset="2"/>
              </a:rPr>
              <a:t>= Nations  ESP. Israel’s </a:t>
            </a:r>
            <a:r>
              <a:rPr lang="en-US" b="0" i="0" u="none" dirty="0" err="1">
                <a:sym typeface="Wingdings" panose="05000000000000000000" pitchFamily="2" charset="2"/>
              </a:rPr>
              <a:t>Neighb</a:t>
            </a:r>
            <a:r>
              <a:rPr lang="en-US" b="0" i="0" u="none" dirty="0">
                <a:sym typeface="Wingdings" panose="05000000000000000000" pitchFamily="2" charset="2"/>
              </a:rPr>
              <a:t>=</a:t>
            </a:r>
            <a:r>
              <a:rPr lang="en-US" b="1" i="0" u="none" dirty="0">
                <a:sym typeface="Wingdings" panose="05000000000000000000" pitchFamily="2" charset="2"/>
              </a:rPr>
              <a:t>NXT WK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sng" dirty="0">
                <a:sym typeface="Wingdings" panose="05000000000000000000" pitchFamily="2" charset="2"/>
              </a:rPr>
              <a:t>9:33</a:t>
            </a:r>
            <a:r>
              <a:rPr lang="en-US" b="0" i="0" u="none" dirty="0">
                <a:sym typeface="Wingdings" panose="05000000000000000000" pitchFamily="2" charset="2"/>
              </a:rPr>
              <a:t> “Stone” </a:t>
            </a:r>
            <a:r>
              <a:rPr lang="en-US" b="1" i="0" u="none" dirty="0">
                <a:sym typeface="Wingdings" panose="05000000000000000000" pitchFamily="2" charset="2"/>
              </a:rPr>
              <a:t>= CORNERSTONE </a:t>
            </a:r>
            <a:r>
              <a:rPr lang="en-US" b="0" i="0" u="none" dirty="0">
                <a:sym typeface="Wingdings" panose="05000000000000000000" pitchFamily="2" charset="2"/>
              </a:rPr>
              <a:t> 2Day=G’s </a:t>
            </a:r>
            <a:r>
              <a:rPr lang="en-US" b="1" i="0" u="none" dirty="0">
                <a:sym typeface="Wingdings" panose="05000000000000000000" pitchFamily="2" charset="2"/>
              </a:rPr>
              <a:t>TEMPLE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u="none" dirty="0">
                <a:sym typeface="Wingdings" panose="05000000000000000000" pitchFamily="2" charset="2"/>
              </a:rPr>
              <a:t>** </a:t>
            </a:r>
            <a:r>
              <a:rPr lang="en-US" b="0" i="0" u="none" dirty="0">
                <a:sym typeface="Wingdings" panose="05000000000000000000" pitchFamily="2" charset="2"/>
              </a:rPr>
              <a:t>MICRO </a:t>
            </a:r>
            <a:r>
              <a:rPr lang="en-US" b="1" i="0" u="none" dirty="0">
                <a:sym typeface="Wingdings" panose="05000000000000000000" pitchFamily="2" charset="2"/>
              </a:rPr>
              <a:t>= </a:t>
            </a:r>
            <a:r>
              <a:rPr lang="en-US" b="1" i="0" u="sng" dirty="0">
                <a:sym typeface="Wingdings" panose="05000000000000000000" pitchFamily="2" charset="2"/>
              </a:rPr>
              <a:t>9:33b</a:t>
            </a:r>
            <a:r>
              <a:rPr lang="en-US" b="1" i="0" u="none" dirty="0">
                <a:sym typeface="Wingdings" panose="05000000000000000000" pitchFamily="2" charset="2"/>
              </a:rPr>
              <a:t>  </a:t>
            </a:r>
            <a:r>
              <a:rPr lang="en-US" b="0" i="0" u="none" dirty="0">
                <a:sym typeface="Wingdings" panose="05000000000000000000" pitchFamily="2" charset="2"/>
              </a:rPr>
              <a:t>AP: “</a:t>
            </a:r>
            <a:r>
              <a:rPr lang="en-US" b="1" i="0" u="none" dirty="0">
                <a:sym typeface="Wingdings" panose="05000000000000000000" pitchFamily="2" charset="2"/>
              </a:rPr>
              <a:t>Shame” = Wasting Ur Life</a:t>
            </a:r>
            <a:endParaRPr lang="en-US" b="1" i="0"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20</a:t>
            </a:fld>
            <a:endParaRPr lang="en-US"/>
          </a:p>
        </p:txBody>
      </p:sp>
    </p:spTree>
    <p:extLst>
      <p:ext uri="{BB962C8B-B14F-4D97-AF65-F5344CB8AC3E}">
        <p14:creationId xmlns:p14="http://schemas.microsoft.com/office/powerpoint/2010/main" val="1873010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SLAVERY=PROBLEM </a:t>
            </a:r>
            <a:r>
              <a:rPr lang="en-US" dirty="0" err="1"/>
              <a:t>Underst</a:t>
            </a:r>
            <a:r>
              <a:rPr lang="en-US" dirty="0"/>
              <a:t>. </a:t>
            </a:r>
            <a:r>
              <a:rPr lang="en-US" b="1" dirty="0"/>
              <a:t>G’s </a:t>
            </a:r>
            <a:r>
              <a:rPr lang="en-US" b="1" dirty="0" err="1"/>
              <a:t>Part</a:t>
            </a:r>
            <a:r>
              <a:rPr lang="en-US" b="1" dirty="0" err="1">
                <a:sym typeface="Wingdings" panose="05000000000000000000" pitchFamily="2" charset="2"/>
              </a:rPr>
              <a:t>Man’s</a:t>
            </a:r>
            <a:r>
              <a:rPr lang="en-US" b="1" dirty="0">
                <a:sym typeface="Wingdings" panose="05000000000000000000" pitchFamily="2" charset="2"/>
              </a:rPr>
              <a:t> Part</a:t>
            </a:r>
            <a:endParaRPr lang="en-US" b="1" dirty="0"/>
          </a:p>
        </p:txBody>
      </p:sp>
      <p:sp>
        <p:nvSpPr>
          <p:cNvPr id="4" name="Slide Number Placeholder 3"/>
          <p:cNvSpPr>
            <a:spLocks noGrp="1"/>
          </p:cNvSpPr>
          <p:nvPr>
            <p:ph type="sldNum" sz="quarter" idx="5"/>
          </p:nvPr>
        </p:nvSpPr>
        <p:spPr/>
        <p:txBody>
          <a:bodyPr/>
          <a:lstStyle/>
          <a:p>
            <a:fld id="{2628DB99-9554-4006-9F55-9D2D4DFFC966}" type="slidenum">
              <a:rPr lang="en-US" smtClean="0"/>
              <a:t>3</a:t>
            </a:fld>
            <a:endParaRPr lang="en-US"/>
          </a:p>
        </p:txBody>
      </p:sp>
    </p:spTree>
    <p:extLst>
      <p:ext uri="{BB962C8B-B14F-4D97-AF65-F5344CB8AC3E}">
        <p14:creationId xmlns:p14="http://schemas.microsoft.com/office/powerpoint/2010/main" val="177368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 2 </a:t>
            </a:r>
            <a:r>
              <a:rPr lang="en-US" b="1" i="0" u="none" dirty="0"/>
              <a:t>Luv G = GOOD</a:t>
            </a:r>
            <a:r>
              <a:rPr lang="en-US" b="0" i="0" u="none" dirty="0"/>
              <a:t>! Dignity! =Diff </a:t>
            </a:r>
            <a:r>
              <a:rPr lang="en-US" b="1" i="0" u="none" dirty="0"/>
              <a:t>Outcome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IE., </a:t>
            </a:r>
            <a:r>
              <a:rPr lang="en-US" b="1" i="0" u="none" dirty="0"/>
              <a:t>Life ~RANDOM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a:t>
            </a:r>
            <a:r>
              <a:rPr lang="en-US" b="1" i="0" u="none" dirty="0"/>
              <a:t>Unleash G </a:t>
            </a:r>
            <a:r>
              <a:rPr lang="en-US" b="0" i="0" u="none" dirty="0"/>
              <a:t>2 </a:t>
            </a:r>
            <a:r>
              <a:rPr lang="en-US" b="1" i="0" u="none" dirty="0"/>
              <a:t>Work</a:t>
            </a:r>
            <a:r>
              <a:rPr lang="en-US" b="0" i="0" u="none" dirty="0"/>
              <a:t> in Your Life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u="non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u="none" dirty="0"/>
              <a:t>** AP: </a:t>
            </a:r>
            <a:r>
              <a:rPr lang="en-US" b="1" i="0" u="none" dirty="0"/>
              <a:t>Leave Ur SLAVERY </a:t>
            </a:r>
            <a:endParaRPr lang="en-US" b="1" i="0" u="none"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sym typeface="Wingdings" panose="05000000000000000000" pitchFamily="2" charset="2"/>
              </a:rPr>
              <a:t>AP: </a:t>
            </a:r>
            <a:r>
              <a:rPr lang="en-US" b="1" i="0" u="none" dirty="0">
                <a:sym typeface="Wingdings" panose="05000000000000000000" pitchFamily="2" charset="2"/>
              </a:rPr>
              <a:t>G ~ “Make Me…”  STOP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sym typeface="Wingdings" panose="05000000000000000000" pitchFamily="2" charset="2"/>
              </a:rPr>
              <a:t>AP: </a:t>
            </a:r>
            <a:r>
              <a:rPr lang="en-US" b="1" i="0" u="sng" dirty="0">
                <a:sym typeface="Wingdings" panose="05000000000000000000" pitchFamily="2" charset="2"/>
              </a:rPr>
              <a:t>Ro. 9:33 / 8:37</a:t>
            </a:r>
            <a:r>
              <a:rPr lang="en-US" b="1" i="0" u="none" dirty="0">
                <a:sym typeface="Wingdings" panose="05000000000000000000" pitchFamily="2" charset="2"/>
              </a:rPr>
              <a:t>  ~Exceptions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sym typeface="Wingdings" panose="05000000000000000000" pitchFamily="2" charset="2"/>
              </a:rPr>
              <a:t>AP: Will You </a:t>
            </a:r>
            <a:r>
              <a:rPr lang="en-US" b="1" i="0" u="none" dirty="0">
                <a:sym typeface="Wingdings" panose="05000000000000000000" pitchFamily="2" charset="2"/>
              </a:rPr>
              <a:t>LOVE G? </a:t>
            </a:r>
            <a:r>
              <a:rPr lang="en-US" b="0" i="0" u="none" dirty="0">
                <a:sym typeface="Wingdings" panose="05000000000000000000" pitchFamily="2" charset="2"/>
              </a:rPr>
              <a:t>DROP </a:t>
            </a:r>
            <a:r>
              <a:rPr lang="en-US" b="1" i="0" u="none" dirty="0">
                <a:sym typeface="Wingdings" panose="05000000000000000000" pitchFamily="2" charset="2"/>
              </a:rPr>
              <a:t>Ur Bitterness @G?</a:t>
            </a:r>
            <a:endParaRPr lang="en-US" b="1" i="0"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21</a:t>
            </a:fld>
            <a:endParaRPr lang="en-US"/>
          </a:p>
        </p:txBody>
      </p:sp>
    </p:spTree>
    <p:extLst>
      <p:ext uri="{BB962C8B-B14F-4D97-AF65-F5344CB8AC3E}">
        <p14:creationId xmlns:p14="http://schemas.microsoft.com/office/powerpoint/2010/main" val="369571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u="none" dirty="0"/>
              <a:t>“WORSHIPPING” </a:t>
            </a:r>
            <a:r>
              <a:rPr lang="en-US" b="1" i="0" u="none" dirty="0"/>
              <a:t>= Knowing G </a:t>
            </a:r>
            <a:r>
              <a:rPr lang="en-US" b="0" i="0" u="none" dirty="0">
                <a:sym typeface="Wingdings" panose="05000000000000000000" pitchFamily="2" charset="2"/>
              </a:rPr>
              <a:t> IL: </a:t>
            </a:r>
            <a:r>
              <a:rPr lang="en-US" b="0" i="1" u="none" dirty="0">
                <a:sym typeface="Wingdings" panose="05000000000000000000" pitchFamily="2" charset="2"/>
              </a:rPr>
              <a:t>“Friend of G”</a:t>
            </a:r>
            <a:endParaRPr lang="en-US" b="0" i="1"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23</a:t>
            </a:fld>
            <a:endParaRPr lang="en-US"/>
          </a:p>
        </p:txBody>
      </p:sp>
    </p:spTree>
    <p:extLst>
      <p:ext uri="{BB962C8B-B14F-4D97-AF65-F5344CB8AC3E}">
        <p14:creationId xmlns:p14="http://schemas.microsoft.com/office/powerpoint/2010/main" val="1011064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u="none" dirty="0"/>
              <a:t>“WORSHIPPING” </a:t>
            </a:r>
            <a:r>
              <a:rPr lang="en-US" b="1" i="0" u="none" dirty="0"/>
              <a:t>= Knowing G </a:t>
            </a:r>
            <a:r>
              <a:rPr lang="en-US" b="0" i="0" u="none" dirty="0">
                <a:sym typeface="Wingdings" panose="05000000000000000000" pitchFamily="2" charset="2"/>
              </a:rPr>
              <a:t> IL: </a:t>
            </a:r>
            <a:r>
              <a:rPr lang="en-US" b="0" i="1" u="none" dirty="0">
                <a:sym typeface="Wingdings" panose="05000000000000000000" pitchFamily="2" charset="2"/>
              </a:rPr>
              <a:t>“Friend of G”</a:t>
            </a:r>
            <a:endParaRPr lang="en-US" b="0" i="1"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24</a:t>
            </a:fld>
            <a:endParaRPr lang="en-US"/>
          </a:p>
        </p:txBody>
      </p:sp>
    </p:spTree>
    <p:extLst>
      <p:ext uri="{BB962C8B-B14F-4D97-AF65-F5344CB8AC3E}">
        <p14:creationId xmlns:p14="http://schemas.microsoft.com/office/powerpoint/2010/main" val="1973624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none" dirty="0">
                <a:sym typeface="Wingdings" panose="05000000000000000000" pitchFamily="2" charset="2"/>
              </a:rPr>
              <a:t>**</a:t>
            </a:r>
            <a:r>
              <a:rPr lang="en-US" b="0" u="none" dirty="0">
                <a:sym typeface="Wingdings" panose="05000000000000000000" pitchFamily="2" charset="2"/>
              </a:rPr>
              <a:t>I.e., </a:t>
            </a:r>
            <a:r>
              <a:rPr lang="en-US" b="0" i="1" u="none" dirty="0">
                <a:sym typeface="Wingdings" panose="05000000000000000000" pitchFamily="2" charset="2"/>
              </a:rPr>
              <a:t>Ur </a:t>
            </a:r>
            <a:r>
              <a:rPr lang="en-US" b="1" i="1" u="none" dirty="0">
                <a:sym typeface="Wingdings" panose="05000000000000000000" pitchFamily="2" charset="2"/>
              </a:rPr>
              <a:t>BLIP </a:t>
            </a:r>
            <a:r>
              <a:rPr lang="en-US" b="0" i="1" u="none" dirty="0">
                <a:sym typeface="Wingdings" panose="05000000000000000000" pitchFamily="2" charset="2"/>
              </a:rPr>
              <a:t>= Part of a </a:t>
            </a:r>
            <a:r>
              <a:rPr lang="en-US" b="1" i="1" u="none" dirty="0">
                <a:sym typeface="Wingdings" panose="05000000000000000000" pitchFamily="2" charset="2"/>
              </a:rPr>
              <a:t>BIGGER Picture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1"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dirty="0">
                <a:sym typeface="Wingdings" panose="05000000000000000000" pitchFamily="2" charset="2"/>
              </a:rPr>
              <a:t>**</a:t>
            </a:r>
            <a:r>
              <a:rPr lang="en-US" b="0" i="0" u="none" dirty="0">
                <a:sym typeface="Wingdings" panose="05000000000000000000" pitchFamily="2" charset="2"/>
              </a:rPr>
              <a:t>Coming Out of </a:t>
            </a:r>
            <a:r>
              <a:rPr lang="en-US" b="1" i="0" u="none" dirty="0">
                <a:sym typeface="Wingdings" panose="05000000000000000000" pitchFamily="2" charset="2"/>
              </a:rPr>
              <a:t>Ro.8:28ff</a:t>
            </a:r>
            <a:endParaRPr lang="en-US" b="0" u="none" dirty="0"/>
          </a:p>
          <a:p>
            <a:pPr marL="171450" indent="-171450">
              <a:buFont typeface="Arial" panose="020B0604020202020204" pitchFamily="34" charset="0"/>
              <a:buChar char="•"/>
            </a:pPr>
            <a:r>
              <a:rPr lang="en-US" b="1" u="none" dirty="0"/>
              <a:t>Understand “</a:t>
            </a:r>
            <a:r>
              <a:rPr lang="en-US" b="0" i="1" u="none" dirty="0"/>
              <a:t>MY Life…” </a:t>
            </a:r>
            <a:r>
              <a:rPr lang="en-US" b="1" i="1" u="none" dirty="0"/>
              <a:t> =</a:t>
            </a:r>
            <a:r>
              <a:rPr lang="en-US" b="1" u="none" dirty="0"/>
              <a:t> </a:t>
            </a:r>
            <a:r>
              <a:rPr lang="en-US" b="1" u="none" dirty="0" err="1"/>
              <a:t>Underst</a:t>
            </a:r>
            <a:r>
              <a:rPr lang="en-US" b="1" u="none" dirty="0"/>
              <a:t>. “</a:t>
            </a:r>
            <a:r>
              <a:rPr lang="en-US" b="0" i="1" u="none" dirty="0"/>
              <a:t>HIS PURP</a:t>
            </a:r>
            <a:r>
              <a:rPr lang="en-US" b="1" u="none" dirty="0"/>
              <a:t>…”</a:t>
            </a:r>
          </a:p>
          <a:p>
            <a:pPr marL="171450" indent="-171450">
              <a:buFont typeface="Arial" panose="020B0604020202020204" pitchFamily="34" charset="0"/>
              <a:buChar char="•"/>
            </a:pPr>
            <a:r>
              <a:rPr lang="en-US" b="1" u="none" dirty="0"/>
              <a:t>ALL History = </a:t>
            </a:r>
            <a:r>
              <a:rPr lang="en-US" b="1" i="1" u="none" dirty="0"/>
              <a:t>“G’s History” </a:t>
            </a:r>
            <a:r>
              <a:rPr lang="en-US" b="1" i="0" u="none" dirty="0">
                <a:sym typeface="Wingdings" panose="05000000000000000000" pitchFamily="2" charset="2"/>
              </a:rPr>
              <a:t> ~Ignore G’s Hist</a:t>
            </a:r>
          </a:p>
          <a:p>
            <a:pPr marL="0" indent="0">
              <a:buFont typeface="Arial" panose="020B0604020202020204" pitchFamily="34" charset="0"/>
              <a:buNone/>
            </a:pPr>
            <a:endParaRPr lang="en-US" b="1" i="0" u="none" dirty="0">
              <a:sym typeface="Wingdings" panose="05000000000000000000" pitchFamily="2" charset="2"/>
            </a:endParaRPr>
          </a:p>
          <a:p>
            <a:pPr marL="0" indent="0">
              <a:buFont typeface="Arial" panose="020B0604020202020204" pitchFamily="34" charset="0"/>
              <a:buNone/>
            </a:pPr>
            <a:r>
              <a:rPr lang="en-US" b="0" i="0" u="none" dirty="0">
                <a:sym typeface="Wingdings" panose="05000000000000000000" pitchFamily="2" charset="2"/>
              </a:rPr>
              <a:t>YET:  **</a:t>
            </a:r>
            <a:r>
              <a:rPr lang="en-US" b="1" i="0" u="none" dirty="0">
                <a:sym typeface="Wingdings" panose="05000000000000000000" pitchFamily="2" charset="2"/>
              </a:rPr>
              <a:t>~Exaggerate “</a:t>
            </a:r>
            <a:r>
              <a:rPr lang="en-US" b="1" i="1" u="none" dirty="0">
                <a:sym typeface="Wingdings" panose="05000000000000000000" pitchFamily="2" charset="2"/>
              </a:rPr>
              <a:t>G’s Hist</a:t>
            </a:r>
            <a:r>
              <a:rPr lang="en-US" b="1" i="0" u="none" dirty="0">
                <a:sym typeface="Wingdings" panose="05000000000000000000" pitchFamily="2" charset="2"/>
              </a:rPr>
              <a:t>”</a:t>
            </a:r>
            <a:endParaRPr lang="en-US" b="1" i="0"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33</a:t>
            </a:fld>
            <a:endParaRPr lang="en-US"/>
          </a:p>
        </p:txBody>
      </p:sp>
    </p:spTree>
    <p:extLst>
      <p:ext uri="{BB962C8B-B14F-4D97-AF65-F5344CB8AC3E}">
        <p14:creationId xmlns:p14="http://schemas.microsoft.com/office/powerpoint/2010/main" val="1404181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**Nietzsche </a:t>
            </a:r>
            <a:r>
              <a:rPr lang="en-US" dirty="0">
                <a:effectLst/>
              </a:rPr>
              <a:t>in “</a:t>
            </a:r>
            <a:r>
              <a:rPr lang="en-US" i="1" dirty="0">
                <a:effectLst/>
              </a:rPr>
              <a:t>Human, All Too Human</a:t>
            </a:r>
            <a:r>
              <a:rPr lang="en-US" dirty="0">
                <a:effectLst/>
              </a:rPr>
              <a:t>” &amp; “</a:t>
            </a:r>
            <a:r>
              <a:rPr lang="en-US" i="1" dirty="0">
                <a:effectLst/>
              </a:rPr>
              <a:t>Beyond Good &amp; Evil</a:t>
            </a:r>
            <a:r>
              <a:rPr lang="en-US" dirty="0">
                <a:effectLst/>
              </a:rPr>
              <a:t>”</a:t>
            </a:r>
          </a:p>
          <a:p>
            <a:pPr marL="171450" indent="-171450">
              <a:buFont typeface="Arial" panose="020B0604020202020204" pitchFamily="34" charset="0"/>
              <a:buChar char="•"/>
            </a:pPr>
            <a:r>
              <a:rPr lang="en-US" dirty="0">
                <a:effectLst/>
              </a:rPr>
              <a:t>We=</a:t>
            </a:r>
            <a:r>
              <a:rPr lang="en-US" b="1" i="1" dirty="0">
                <a:effectLst/>
              </a:rPr>
              <a:t>Animals</a:t>
            </a:r>
            <a:r>
              <a:rPr lang="en-US" i="1" dirty="0">
                <a:effectLst/>
              </a:rPr>
              <a:t> / </a:t>
            </a:r>
            <a:r>
              <a:rPr lang="en-US" b="1" i="1" dirty="0">
                <a:effectLst/>
              </a:rPr>
              <a:t>Instinct</a:t>
            </a:r>
            <a:r>
              <a:rPr lang="en-US" i="1" dirty="0">
                <a:effectLst/>
              </a:rPr>
              <a:t> / Herds / </a:t>
            </a:r>
            <a:r>
              <a:rPr lang="en-US" b="1" i="1" dirty="0">
                <a:effectLst/>
              </a:rPr>
              <a:t>Environment</a:t>
            </a:r>
          </a:p>
          <a:p>
            <a:pPr marL="0" indent="0">
              <a:buFont typeface="Arial" panose="020B0604020202020204" pitchFamily="34" charset="0"/>
              <a:buNone/>
            </a:pPr>
            <a:endParaRPr lang="en-US" dirty="0">
              <a:effectLst/>
            </a:endParaRPr>
          </a:p>
          <a:p>
            <a:pPr marL="0" indent="0">
              <a:buFont typeface="Arial" panose="020B0604020202020204" pitchFamily="34" charset="0"/>
              <a:buNone/>
            </a:pPr>
            <a:r>
              <a:rPr lang="en-US" b="1" dirty="0">
                <a:effectLst/>
              </a:rPr>
              <a:t>**Skinner </a:t>
            </a:r>
            <a:r>
              <a:rPr lang="en-US" dirty="0">
                <a:effectLst/>
              </a:rPr>
              <a:t>= Psychologist / 70s / “</a:t>
            </a:r>
            <a:r>
              <a:rPr lang="en-US" b="1" i="1" dirty="0">
                <a:effectLst/>
              </a:rPr>
              <a:t>Behaviorism</a:t>
            </a:r>
            <a:r>
              <a:rPr lang="en-US" dirty="0">
                <a:effectLst/>
              </a:rPr>
              <a:t>” </a:t>
            </a:r>
            <a:r>
              <a:rPr lang="en-US" dirty="0">
                <a:effectLst/>
                <a:sym typeface="Wingdings" panose="05000000000000000000" pitchFamily="2" charset="2"/>
              </a:rPr>
              <a:t> </a:t>
            </a:r>
            <a:r>
              <a:rPr lang="en-US" b="1" dirty="0">
                <a:effectLst/>
                <a:sym typeface="Wingdings" panose="05000000000000000000" pitchFamily="2" charset="2"/>
              </a:rPr>
              <a:t>Educators</a:t>
            </a:r>
            <a:endParaRPr lang="en-US" b="1" dirty="0"/>
          </a:p>
        </p:txBody>
      </p:sp>
      <p:sp>
        <p:nvSpPr>
          <p:cNvPr id="4" name="Slide Number Placeholder 3"/>
          <p:cNvSpPr>
            <a:spLocks noGrp="1"/>
          </p:cNvSpPr>
          <p:nvPr>
            <p:ph type="sldNum" sz="quarter" idx="5"/>
          </p:nvPr>
        </p:nvSpPr>
        <p:spPr/>
        <p:txBody>
          <a:bodyPr/>
          <a:lstStyle/>
          <a:p>
            <a:fld id="{2628DB99-9554-4006-9F55-9D2D4DFFC966}" type="slidenum">
              <a:rPr lang="en-US" smtClean="0"/>
              <a:t>4</a:t>
            </a:fld>
            <a:endParaRPr lang="en-US"/>
          </a:p>
        </p:txBody>
      </p:sp>
    </p:spTree>
    <p:extLst>
      <p:ext uri="{BB962C8B-B14F-4D97-AF65-F5344CB8AC3E}">
        <p14:creationId xmlns:p14="http://schemas.microsoft.com/office/powerpoint/2010/main" val="2885704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2628DB99-9554-4006-9F55-9D2D4DFFC966}" type="slidenum">
              <a:rPr lang="en-US" smtClean="0"/>
              <a:t>5</a:t>
            </a:fld>
            <a:endParaRPr lang="en-US"/>
          </a:p>
        </p:txBody>
      </p:sp>
    </p:spTree>
    <p:extLst>
      <p:ext uri="{BB962C8B-B14F-4D97-AF65-F5344CB8AC3E}">
        <p14:creationId xmlns:p14="http://schemas.microsoft.com/office/powerpoint/2010/main" val="287185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2628DB99-9554-4006-9F55-9D2D4DFFC966}" type="slidenum">
              <a:rPr lang="en-US" smtClean="0"/>
              <a:t>6</a:t>
            </a:fld>
            <a:endParaRPr lang="en-US"/>
          </a:p>
        </p:txBody>
      </p:sp>
    </p:spTree>
    <p:extLst>
      <p:ext uri="{BB962C8B-B14F-4D97-AF65-F5344CB8AC3E}">
        <p14:creationId xmlns:p14="http://schemas.microsoft.com/office/powerpoint/2010/main" val="3822874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**Calvin </a:t>
            </a:r>
            <a:r>
              <a:rPr lang="en-US" b="1" dirty="0">
                <a:sym typeface="Wingdings" panose="05000000000000000000" pitchFamily="2" charset="2"/>
              </a:rPr>
              <a:t> </a:t>
            </a:r>
            <a:r>
              <a:rPr lang="en-US" b="0" dirty="0">
                <a:sym typeface="Wingdings" panose="05000000000000000000" pitchFamily="2" charset="2"/>
              </a:rPr>
              <a:t>Happy B-day! =</a:t>
            </a:r>
            <a:r>
              <a:rPr lang="en-US" b="1" dirty="0">
                <a:sym typeface="Wingdings" panose="05000000000000000000" pitchFamily="2" charset="2"/>
              </a:rPr>
              <a:t>510 </a:t>
            </a:r>
            <a:r>
              <a:rPr lang="en-US" b="1" dirty="0" err="1">
                <a:sym typeface="Wingdings" panose="05000000000000000000" pitchFamily="2" charset="2"/>
              </a:rPr>
              <a:t>Yrs</a:t>
            </a:r>
            <a:r>
              <a:rPr lang="en-US" b="1" dirty="0">
                <a:sym typeface="Wingdings" panose="05000000000000000000" pitchFamily="2" charset="2"/>
              </a:rPr>
              <a:t> Old</a:t>
            </a:r>
          </a:p>
          <a:p>
            <a:pPr marL="171450" indent="-171450">
              <a:buFont typeface="Arial" panose="020B0604020202020204" pitchFamily="34" charset="0"/>
              <a:buChar char="•"/>
            </a:pPr>
            <a:r>
              <a:rPr lang="en-US" b="0" dirty="0" err="1">
                <a:sym typeface="Wingdings" panose="05000000000000000000" pitchFamily="2" charset="2"/>
              </a:rPr>
              <a:t>Instit</a:t>
            </a:r>
            <a:r>
              <a:rPr lang="en-US" b="0" dirty="0">
                <a:sym typeface="Wingdings" panose="05000000000000000000" pitchFamily="2" charset="2"/>
              </a:rPr>
              <a:t> @27 </a:t>
            </a:r>
            <a:r>
              <a:rPr lang="en-US" b="1" dirty="0">
                <a:sym typeface="Wingdings" panose="05000000000000000000" pitchFamily="2" charset="2"/>
              </a:rPr>
              <a:t> =KNUCKLEHEAD</a:t>
            </a:r>
          </a:p>
          <a:p>
            <a:endParaRPr lang="en-US" b="1" dirty="0">
              <a:sym typeface="Wingdings" panose="05000000000000000000" pitchFamily="2" charset="2"/>
            </a:endParaRPr>
          </a:p>
          <a:p>
            <a:r>
              <a:rPr lang="en-US" b="1" dirty="0">
                <a:sym typeface="Wingdings" panose="05000000000000000000" pitchFamily="2" charset="2"/>
              </a:rPr>
              <a:t>**Providence = “IT” </a:t>
            </a:r>
            <a:r>
              <a:rPr lang="en-US" b="0" dirty="0">
                <a:sym typeface="Wingdings" panose="05000000000000000000" pitchFamily="2" charset="2"/>
              </a:rPr>
              <a:t> “Force”  </a:t>
            </a:r>
            <a:r>
              <a:rPr lang="en-US" b="1" dirty="0">
                <a:sym typeface="Wingdings" panose="05000000000000000000" pitchFamily="2" charset="2"/>
              </a:rPr>
              <a:t>~RESIST</a:t>
            </a:r>
          </a:p>
          <a:p>
            <a:pPr marL="171450" indent="-171450">
              <a:buFont typeface="Arial" panose="020B0604020202020204" pitchFamily="34" charset="0"/>
              <a:buChar char="•"/>
            </a:pPr>
            <a:r>
              <a:rPr lang="en-US" b="1" dirty="0" err="1">
                <a:sym typeface="Wingdings" panose="05000000000000000000" pitchFamily="2" charset="2"/>
              </a:rPr>
              <a:t>Irresist.</a:t>
            </a:r>
            <a:r>
              <a:rPr lang="en-US" b="0" dirty="0" err="1">
                <a:sym typeface="Wingdings" panose="05000000000000000000" pitchFamily="2" charset="2"/>
              </a:rPr>
              <a:t>Grace</a:t>
            </a:r>
            <a:r>
              <a:rPr lang="en-US" b="0" dirty="0">
                <a:sym typeface="Wingdings" panose="05000000000000000000" pitchFamily="2" charset="2"/>
              </a:rPr>
              <a:t>=</a:t>
            </a:r>
            <a:r>
              <a:rPr lang="en-US" b="1" dirty="0">
                <a:sym typeface="Wingdings" panose="05000000000000000000" pitchFamily="2" charset="2"/>
              </a:rPr>
              <a:t>NICE Monstrous </a:t>
            </a:r>
            <a:r>
              <a:rPr lang="en-US" b="0" dirty="0" err="1">
                <a:sym typeface="Wingdings" panose="05000000000000000000" pitchFamily="2" charset="2"/>
              </a:rPr>
              <a:t>Implic</a:t>
            </a:r>
            <a:r>
              <a:rPr lang="en-US" b="1" dirty="0">
                <a:sym typeface="Wingdings" panose="05000000000000000000" pitchFamily="2" charset="2"/>
              </a:rPr>
              <a:t>.</a:t>
            </a:r>
          </a:p>
          <a:p>
            <a:endParaRPr lang="en-US" b="1" dirty="0"/>
          </a:p>
          <a:p>
            <a:r>
              <a:rPr lang="en-US" b="1" dirty="0"/>
              <a:t>MOVIE</a:t>
            </a:r>
          </a:p>
        </p:txBody>
      </p:sp>
      <p:sp>
        <p:nvSpPr>
          <p:cNvPr id="4" name="Slide Number Placeholder 3"/>
          <p:cNvSpPr>
            <a:spLocks noGrp="1"/>
          </p:cNvSpPr>
          <p:nvPr>
            <p:ph type="sldNum" sz="quarter" idx="5"/>
          </p:nvPr>
        </p:nvSpPr>
        <p:spPr/>
        <p:txBody>
          <a:bodyPr/>
          <a:lstStyle/>
          <a:p>
            <a:fld id="{2628DB99-9554-4006-9F55-9D2D4DFFC966}" type="slidenum">
              <a:rPr lang="en-US" smtClean="0"/>
              <a:t>7</a:t>
            </a:fld>
            <a:endParaRPr lang="en-US"/>
          </a:p>
        </p:txBody>
      </p:sp>
    </p:spTree>
    <p:extLst>
      <p:ext uri="{BB962C8B-B14F-4D97-AF65-F5344CB8AC3E}">
        <p14:creationId xmlns:p14="http://schemas.microsoft.com/office/powerpoint/2010/main" val="96134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dirty="0"/>
              <a:t>P=BUMMED</a:t>
            </a:r>
          </a:p>
        </p:txBody>
      </p:sp>
      <p:sp>
        <p:nvSpPr>
          <p:cNvPr id="4" name="Slide Number Placeholder 3"/>
          <p:cNvSpPr>
            <a:spLocks noGrp="1"/>
          </p:cNvSpPr>
          <p:nvPr>
            <p:ph type="sldNum" sz="quarter" idx="5"/>
          </p:nvPr>
        </p:nvSpPr>
        <p:spPr/>
        <p:txBody>
          <a:bodyPr/>
          <a:lstStyle/>
          <a:p>
            <a:fld id="{2628DB99-9554-4006-9F55-9D2D4DFFC966}" type="slidenum">
              <a:rPr lang="en-US" smtClean="0"/>
              <a:t>8</a:t>
            </a:fld>
            <a:endParaRPr lang="en-US"/>
          </a:p>
        </p:txBody>
      </p:sp>
    </p:spTree>
    <p:extLst>
      <p:ext uri="{BB962C8B-B14F-4D97-AF65-F5344CB8AC3E}">
        <p14:creationId xmlns:p14="http://schemas.microsoft.com/office/powerpoint/2010/main" val="3893770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t>Hebrews=</a:t>
            </a:r>
            <a:r>
              <a:rPr lang="en-US" b="1" i="0" u="none" dirty="0"/>
              <a:t>LUCKY</a:t>
            </a:r>
            <a:r>
              <a:rPr lang="en-US" b="0" i="0" u="none" dirty="0"/>
              <a:t>! </a:t>
            </a:r>
            <a:r>
              <a:rPr lang="en-US" b="0" i="0" u="none" dirty="0">
                <a:sym typeface="Wingdings" panose="05000000000000000000" pitchFamily="2" charset="2"/>
              </a:rPr>
              <a:t> </a:t>
            </a:r>
            <a:r>
              <a:rPr lang="en-US" b="1" i="0" u="none" dirty="0">
                <a:sym typeface="Wingdings" panose="05000000000000000000" pitchFamily="2" charset="2"/>
              </a:rPr>
              <a:t>G=Revealed </a:t>
            </a:r>
            <a:r>
              <a:rPr lang="en-US" b="0" i="1" u="none" dirty="0">
                <a:sym typeface="Wingdings" panose="05000000000000000000" pitchFamily="2" charset="2"/>
              </a:rPr>
              <a:t>(~2 Scottish!)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sym typeface="Wingdings" panose="05000000000000000000" pitchFamily="2" charset="2"/>
              </a:rPr>
              <a:t>=All </a:t>
            </a:r>
            <a:r>
              <a:rPr lang="en-US" b="1" i="0" u="none" dirty="0">
                <a:sym typeface="Wingdings" panose="05000000000000000000" pitchFamily="2" charset="2"/>
              </a:rPr>
              <a:t>Sustained</a:t>
            </a:r>
            <a:r>
              <a:rPr lang="en-US" b="0" i="0" u="none" dirty="0">
                <a:sym typeface="Wingdings" panose="05000000000000000000" pitchFamily="2" charset="2"/>
              </a:rPr>
              <a:t> by </a:t>
            </a:r>
            <a:r>
              <a:rPr lang="en-US" b="1" i="0" u="none" dirty="0">
                <a:sym typeface="Wingdings" panose="05000000000000000000" pitchFamily="2" charset="2"/>
              </a:rPr>
              <a:t>G’s Promises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sym typeface="Wingdings" panose="05000000000000000000" pitchFamily="2" charset="2"/>
              </a:rPr>
              <a:t>AP: </a:t>
            </a:r>
            <a:r>
              <a:rPr lang="en-US" b="1" i="0" u="none" dirty="0">
                <a:sym typeface="Wingdings" panose="05000000000000000000" pitchFamily="2" charset="2"/>
              </a:rPr>
              <a:t>Exist 2Day </a:t>
            </a:r>
            <a:r>
              <a:rPr lang="en-US" b="0" i="0" u="none" dirty="0">
                <a:sym typeface="Wingdings" panose="05000000000000000000" pitchFamily="2" charset="2"/>
              </a:rPr>
              <a:t>by G’s </a:t>
            </a:r>
            <a:r>
              <a:rPr lang="en-US" b="1" i="0" u="none" dirty="0">
                <a:sym typeface="Wingdings" panose="05000000000000000000" pitchFamily="2" charset="2"/>
              </a:rPr>
              <a:t>Promises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u="none" dirty="0"/>
              <a:t>“WORSHIPPING” </a:t>
            </a:r>
            <a:r>
              <a:rPr lang="en-US" b="1" i="0" u="none" dirty="0"/>
              <a:t>= Knowing G </a:t>
            </a:r>
            <a:r>
              <a:rPr lang="en-US" b="0" i="0" u="none" dirty="0">
                <a:sym typeface="Wingdings" panose="05000000000000000000" pitchFamily="2" charset="2"/>
              </a:rPr>
              <a:t> IL: </a:t>
            </a:r>
            <a:r>
              <a:rPr lang="en-US" b="0" i="1" u="none" dirty="0">
                <a:sym typeface="Wingdings" panose="05000000000000000000" pitchFamily="2" charset="2"/>
              </a:rPr>
              <a:t>“Friend of G”</a:t>
            </a:r>
            <a:endParaRPr lang="en-US" b="0" i="1"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9</a:t>
            </a:fld>
            <a:endParaRPr lang="en-US"/>
          </a:p>
        </p:txBody>
      </p:sp>
    </p:spTree>
    <p:extLst>
      <p:ext uri="{BB962C8B-B14F-4D97-AF65-F5344CB8AC3E}">
        <p14:creationId xmlns:p14="http://schemas.microsoft.com/office/powerpoint/2010/main" val="991615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dirty="0"/>
              <a:t>JC = Purpose </a:t>
            </a:r>
            <a:r>
              <a:rPr lang="en-US" b="0" i="0" u="none" dirty="0"/>
              <a:t>4 Preserving Israel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t>“Son of David” , etc. = </a:t>
            </a:r>
            <a:r>
              <a:rPr lang="en-US" b="1" i="0" u="none" dirty="0"/>
              <a:t>GOD ON EARTH!!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u="non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u="none" dirty="0"/>
              <a:t>God of Hist: </a:t>
            </a:r>
            <a:r>
              <a:rPr lang="en-US" b="0" i="1" u="none" dirty="0"/>
              <a:t>Abraham/Isaac/Jacob </a:t>
            </a:r>
            <a:endParaRPr lang="en-US" b="0" i="1" u="none"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dirty="0">
                <a:sym typeface="Wingdings" panose="05000000000000000000" pitchFamily="2" charset="2"/>
              </a:rPr>
              <a:t>G=Always </a:t>
            </a:r>
            <a:r>
              <a:rPr lang="en-US" b="1" i="0" u="none" dirty="0">
                <a:sym typeface="Wingdings" panose="05000000000000000000" pitchFamily="2" charset="2"/>
              </a:rPr>
              <a:t>Identifies Himself </a:t>
            </a:r>
            <a:r>
              <a:rPr lang="en-US" b="0" i="0" u="none" dirty="0">
                <a:sym typeface="Wingdings" panose="05000000000000000000" pitchFamily="2" charset="2"/>
              </a:rPr>
              <a:t>That Way</a:t>
            </a:r>
            <a:endParaRPr lang="en-US" b="0" i="0" u="none" dirty="0"/>
          </a:p>
        </p:txBody>
      </p:sp>
      <p:sp>
        <p:nvSpPr>
          <p:cNvPr id="4" name="Slide Number Placeholder 3"/>
          <p:cNvSpPr>
            <a:spLocks noGrp="1"/>
          </p:cNvSpPr>
          <p:nvPr>
            <p:ph type="sldNum" sz="quarter" idx="5"/>
          </p:nvPr>
        </p:nvSpPr>
        <p:spPr/>
        <p:txBody>
          <a:bodyPr/>
          <a:lstStyle/>
          <a:p>
            <a:fld id="{2628DB99-9554-4006-9F55-9D2D4DFFC966}" type="slidenum">
              <a:rPr lang="en-US" smtClean="0"/>
              <a:t>10</a:t>
            </a:fld>
            <a:endParaRPr lang="en-US"/>
          </a:p>
        </p:txBody>
      </p:sp>
    </p:spTree>
    <p:extLst>
      <p:ext uri="{BB962C8B-B14F-4D97-AF65-F5344CB8AC3E}">
        <p14:creationId xmlns:p14="http://schemas.microsoft.com/office/powerpoint/2010/main" val="2182450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2/15/2019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2/15/2019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2/15/2019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3" Type="http://schemas.openxmlformats.org/officeDocument/2006/relationships/image" Target="../media/image18.tif"/><Relationship Id="rId7" Type="http://schemas.openxmlformats.org/officeDocument/2006/relationships/diagramColors" Target="../diagrams/colors9.xml"/><Relationship Id="rId12" Type="http://schemas.openxmlformats.org/officeDocument/2006/relationships/diagramColors" Target="../diagrams/colors1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0" Type="http://schemas.openxmlformats.org/officeDocument/2006/relationships/diagramLayout" Target="../diagrams/layout10.xml"/><Relationship Id="rId4" Type="http://schemas.openxmlformats.org/officeDocument/2006/relationships/diagramData" Target="../diagrams/data9.xml"/><Relationship Id="rId9" Type="http://schemas.openxmlformats.org/officeDocument/2006/relationships/diagramData" Target="../diagrams/data10.xml"/></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7.png"/><Relationship Id="rId7" Type="http://schemas.openxmlformats.org/officeDocument/2006/relationships/diagramColors" Target="../diagrams/colors1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9.png"/><Relationship Id="rId7" Type="http://schemas.openxmlformats.org/officeDocument/2006/relationships/diagramColors" Target="../diagrams/colors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8.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26.png"/><Relationship Id="rId7" Type="http://schemas.openxmlformats.org/officeDocument/2006/relationships/diagramColors" Target="../diagrams/colors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5.png"/><Relationship Id="rId7" Type="http://schemas.openxmlformats.org/officeDocument/2006/relationships/diagramColors" Target="../diagrams/colors1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1.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5.png"/><Relationship Id="rId7" Type="http://schemas.openxmlformats.org/officeDocument/2006/relationships/diagramColors" Target="../diagrams/colors1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5.png"/><Relationship Id="rId7" Type="http://schemas.openxmlformats.org/officeDocument/2006/relationships/diagramColors" Target="../diagrams/colors1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9.xml.rels><?xml version="1.0" encoding="UTF-8" standalone="yes"?>
<Relationships xmlns="http://schemas.openxmlformats.org/package/2006/relationships"><Relationship Id="rId8" Type="http://schemas.microsoft.com/office/2007/relationships/diagramDrawing" Target="../diagrams/drawing22.xml"/><Relationship Id="rId3" Type="http://schemas.microsoft.com/office/2007/relationships/hdphoto" Target="../media/hdphoto2.wdp"/><Relationship Id="rId7" Type="http://schemas.openxmlformats.org/officeDocument/2006/relationships/diagramColors" Target="../diagrams/colors22.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diagramData" Target="../diagrams/data23.xml"/><Relationship Id="rId7" Type="http://schemas.microsoft.com/office/2007/relationships/diagramDrawing" Target="../diagrams/drawing23.xml"/><Relationship Id="rId12" Type="http://schemas.microsoft.com/office/2007/relationships/diagramDrawing" Target="../diagrams/drawing2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diagramColors" Target="../diagrams/colors24.xml"/><Relationship Id="rId5" Type="http://schemas.openxmlformats.org/officeDocument/2006/relationships/diagramQuickStyle" Target="../diagrams/quickStyle23.xml"/><Relationship Id="rId10" Type="http://schemas.openxmlformats.org/officeDocument/2006/relationships/diagramQuickStyle" Target="../diagrams/quickStyle24.xml"/><Relationship Id="rId4" Type="http://schemas.openxmlformats.org/officeDocument/2006/relationships/diagramLayout" Target="../diagrams/layout23.xml"/><Relationship Id="rId9" Type="http://schemas.openxmlformats.org/officeDocument/2006/relationships/diagramLayout" Target="../diagrams/layout2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39.jpg"/><Relationship Id="rId1" Type="http://schemas.openxmlformats.org/officeDocument/2006/relationships/slideLayout" Target="../slideLayouts/slideLayout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26.xml"/><Relationship Id="rId13" Type="http://schemas.openxmlformats.org/officeDocument/2006/relationships/diagramColors" Target="../diagrams/colors27.xml"/><Relationship Id="rId3" Type="http://schemas.openxmlformats.org/officeDocument/2006/relationships/image" Target="../media/image5.png"/><Relationship Id="rId7" Type="http://schemas.openxmlformats.org/officeDocument/2006/relationships/diagramQuickStyle" Target="../diagrams/quickStyle26.xml"/><Relationship Id="rId12" Type="http://schemas.openxmlformats.org/officeDocument/2006/relationships/diagramQuickStyle" Target="../diagrams/quickStyle2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Layout" Target="../diagrams/layout26.xml"/><Relationship Id="rId11" Type="http://schemas.openxmlformats.org/officeDocument/2006/relationships/diagramLayout" Target="../diagrams/layout27.xml"/><Relationship Id="rId5" Type="http://schemas.openxmlformats.org/officeDocument/2006/relationships/diagramData" Target="../diagrams/data26.xml"/><Relationship Id="rId10" Type="http://schemas.openxmlformats.org/officeDocument/2006/relationships/diagramData" Target="../diagrams/data27.xml"/><Relationship Id="rId4" Type="http://schemas.openxmlformats.org/officeDocument/2006/relationships/image" Target="../media/image6.png"/><Relationship Id="rId9" Type="http://schemas.microsoft.com/office/2007/relationships/diagramDrawing" Target="../diagrams/drawing26.xml"/><Relationship Id="rId14" Type="http://schemas.microsoft.com/office/2007/relationships/diagramDrawing" Target="../diagrams/drawing27.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5.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image" Target="../media/image11.png"/><Relationship Id="rId5" Type="http://schemas.openxmlformats.org/officeDocument/2006/relationships/diagramData" Target="../diagrams/data3.xml"/><Relationship Id="rId10" Type="http://schemas.openxmlformats.org/officeDocument/2006/relationships/image" Target="../media/image10.png"/><Relationship Id="rId4" Type="http://schemas.openxmlformats.org/officeDocument/2006/relationships/image" Target="../media/image6.pn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5.png"/><Relationship Id="rId7" Type="http://schemas.openxmlformats.org/officeDocument/2006/relationships/diagramQuickStyle" Target="../diagrams/quickStyle4.xml"/><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image" Target="../media/image13.png"/><Relationship Id="rId5" Type="http://schemas.openxmlformats.org/officeDocument/2006/relationships/diagramData" Target="../diagrams/data4.xml"/><Relationship Id="rId10" Type="http://schemas.openxmlformats.org/officeDocument/2006/relationships/image" Target="../media/image12.png"/><Relationship Id="rId4" Type="http://schemas.openxmlformats.org/officeDocument/2006/relationships/image" Target="../media/image6.pn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6.xml"/><Relationship Id="rId16" Type="http://schemas.openxmlformats.org/officeDocument/2006/relationships/diagramColors" Target="../diagrams/colors8.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2">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768918" y="2554817"/>
            <a:ext cx="7391207" cy="2421464"/>
          </a:xfrm>
        </p:spPr>
        <p:txBody>
          <a:bodyPr>
            <a:normAutofit fontScale="90000"/>
            <a:scene3d>
              <a:camera prst="orthographicFront"/>
              <a:lightRig rig="harsh" dir="t"/>
            </a:scene3d>
            <a:sp3d extrusionH="57150" prstMaterial="matte">
              <a:bevelT w="63500" h="12700" prst="angle"/>
              <a:contourClr>
                <a:schemeClr val="bg1">
                  <a:lumMod val="65000"/>
                </a:schemeClr>
              </a:contourClr>
            </a:sp3d>
          </a:bodyPr>
          <a:lstStyle/>
          <a:p>
            <a:r>
              <a:rPr lang="en-US" sz="8000" b="1" cap="none" dirty="0">
                <a:ln/>
                <a:solidFill>
                  <a:schemeClr val="accent2"/>
                </a:solidFill>
                <a:effectLst>
                  <a:glow rad="139700">
                    <a:schemeClr val="accent2">
                      <a:satMod val="175000"/>
                      <a:alpha val="40000"/>
                    </a:schemeClr>
                  </a:glow>
                </a:effectLst>
              </a:rPr>
              <a:t>The God of All History</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a:bodyPr>
          <a:lstStyle/>
          <a:p>
            <a:r>
              <a:rPr lang="en-US" sz="2800" cap="none" dirty="0">
                <a:ln w="0"/>
                <a:solidFill>
                  <a:schemeClr val="accent1"/>
                </a:solidFill>
                <a:effectLst>
                  <a:glow rad="139700">
                    <a:schemeClr val="accent5">
                      <a:satMod val="175000"/>
                      <a:alpha val="40000"/>
                    </a:schemeClr>
                  </a:glow>
                  <a:outerShdw blurRad="38100" dist="25400" dir="5400000" algn="ctr" rotWithShape="0">
                    <a:srgbClr val="6E747A">
                      <a:alpha val="43000"/>
                    </a:srgbClr>
                  </a:outerShdw>
                </a:effectLst>
              </a:rPr>
              <a:t>Romans 9:1-24</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666422-A351-42EA-9032-D91E6B117898}"/>
              </a:ext>
            </a:extLst>
          </p:cNvPr>
          <p:cNvPicPr>
            <a:picLocks noChangeAspect="1"/>
          </p:cNvPicPr>
          <p:nvPr/>
        </p:nvPicPr>
        <p:blipFill rotWithShape="1">
          <a:blip r:embed="rId3"/>
          <a:srcRect b="20694"/>
          <a:stretch/>
        </p:blipFill>
        <p:spPr>
          <a:xfrm>
            <a:off x="0" y="-1"/>
            <a:ext cx="12179573" cy="6858001"/>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0"/>
            <a:ext cx="9110311" cy="1456267"/>
          </a:xfrm>
        </p:spPr>
        <p:txBody>
          <a:bodyPr>
            <a:normAutofit/>
          </a:bodyPr>
          <a:lstStyle/>
          <a:p>
            <a:r>
              <a:rPr lang="en-US" sz="5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History of God &amp; Israel</a:t>
            </a:r>
            <a:endParaRPr lang="ru-RU" sz="5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637543" y="3428999"/>
            <a:ext cx="10904485" cy="2906886"/>
          </a:xfrm>
        </p:spPr>
        <p:txBody>
          <a:bodyPr anchor="t">
            <a:noAutofit/>
          </a:bodyPr>
          <a:lstStyle/>
          <a:p>
            <a:pPr marL="0" indent="0">
              <a:buNone/>
            </a:pPr>
            <a:r>
              <a:rPr lang="en-US" sz="3600" b="1" i="1" dirty="0">
                <a:ln w="9525">
                  <a:solidFill>
                    <a:schemeClr val="bg1"/>
                  </a:solidFill>
                  <a:prstDash val="solid"/>
                </a:ln>
                <a:effectLst>
                  <a:outerShdw blurRad="12700" dist="38100" dir="2700000" algn="tl" rotWithShape="0">
                    <a:schemeClr val="bg1">
                      <a:lumMod val="50000"/>
                    </a:schemeClr>
                  </a:outerShdw>
                </a:effectLst>
              </a:rPr>
              <a:t>Romans 9:5  </a:t>
            </a:r>
            <a:r>
              <a:rPr lang="en-US" sz="3600" b="1" dirty="0">
                <a:ln w="9525">
                  <a:solidFill>
                    <a:schemeClr val="bg1"/>
                  </a:solidFill>
                  <a:prstDash val="solid"/>
                </a:ln>
                <a:effectLst>
                  <a:outerShdw blurRad="12700" dist="38100" dir="2700000" algn="tl" rotWithShape="0">
                    <a:schemeClr val="bg1">
                      <a:lumMod val="50000"/>
                    </a:schemeClr>
                  </a:outerShdw>
                </a:effectLst>
              </a:rPr>
              <a:t>Abraham, Isaac, and Jacob are their ancestors, and Christ himself was an Israelite as far as his human nature is concerned.  </a:t>
            </a:r>
            <a:r>
              <a:rPr lang="en-US" sz="3600" b="1" u="sng" dirty="0">
                <a:ln w="9525">
                  <a:solidFill>
                    <a:schemeClr val="bg1"/>
                  </a:solidFill>
                  <a:prstDash val="solid"/>
                </a:ln>
                <a:effectLst>
                  <a:outerShdw blurRad="12700" dist="38100" dir="2700000" algn="tl" rotWithShape="0">
                    <a:schemeClr val="bg1">
                      <a:lumMod val="50000"/>
                    </a:schemeClr>
                  </a:outerShdw>
                </a:effectLst>
              </a:rPr>
              <a:t>And he is God</a:t>
            </a:r>
            <a:r>
              <a:rPr lang="en-US" sz="3600" b="1" dirty="0">
                <a:ln w="9525">
                  <a:solidFill>
                    <a:schemeClr val="bg1"/>
                  </a:solidFill>
                  <a:prstDash val="solid"/>
                </a:ln>
                <a:effectLst>
                  <a:outerShdw blurRad="12700" dist="38100" dir="2700000" algn="tl" rotWithShape="0">
                    <a:schemeClr val="bg1">
                      <a:lumMod val="50000"/>
                    </a:schemeClr>
                  </a:outerShdw>
                </a:effectLst>
              </a:rPr>
              <a:t>, the one who rules over everything and is worthy of eternal praise! Amen. </a:t>
            </a:r>
          </a:p>
        </p:txBody>
      </p:sp>
    </p:spTree>
    <p:extLst>
      <p:ext uri="{BB962C8B-B14F-4D97-AF65-F5344CB8AC3E}">
        <p14:creationId xmlns:p14="http://schemas.microsoft.com/office/powerpoint/2010/main" val="2498625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666422-A351-42EA-9032-D91E6B117898}"/>
              </a:ext>
            </a:extLst>
          </p:cNvPr>
          <p:cNvPicPr>
            <a:picLocks noChangeAspect="1"/>
          </p:cNvPicPr>
          <p:nvPr/>
        </p:nvPicPr>
        <p:blipFill rotWithShape="1">
          <a:blip r:embed="rId3"/>
          <a:srcRect b="20694"/>
          <a:stretch/>
        </p:blipFill>
        <p:spPr>
          <a:xfrm>
            <a:off x="0" y="-1"/>
            <a:ext cx="12179573" cy="6858001"/>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0" y="0"/>
            <a:ext cx="10602227" cy="1913021"/>
          </a:xfrm>
        </p:spPr>
        <p:txBody>
          <a:bodyPr>
            <a:normAutofit fontScale="90000"/>
          </a:bodyPr>
          <a:lstStyle/>
          <a:p>
            <a:r>
              <a:rPr lang="en-US" sz="48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Q: Did God Fail With Israel…?</a:t>
            </a:r>
            <a:br>
              <a:rPr lang="en-US" sz="48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48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 No – God’s Plan </a:t>
            </a:r>
            <a:r>
              <a:rPr lang="en-US" sz="4800" b="1" i="1" u="sng"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Goes Beyond Israel</a:t>
            </a:r>
            <a:endParaRPr lang="ru-RU" sz="4800" b="1" i="1" u="sng"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794084" y="3115140"/>
            <a:ext cx="10996863" cy="3081121"/>
          </a:xfrm>
        </p:spPr>
        <p:txBody>
          <a:bodyPr anchor="t">
            <a:noAutofit/>
          </a:bodyPr>
          <a:lstStyle/>
          <a:p>
            <a:pPr marL="0" indent="0">
              <a:buNone/>
            </a:pPr>
            <a:r>
              <a:rPr lang="en-US" sz="3600" b="1" i="1" dirty="0">
                <a:ln w="9525">
                  <a:solidFill>
                    <a:schemeClr val="bg1"/>
                  </a:solidFill>
                  <a:prstDash val="solid"/>
                </a:ln>
                <a:effectLst>
                  <a:outerShdw blurRad="12700" dist="38100" dir="2700000" algn="tl" rotWithShape="0">
                    <a:schemeClr val="bg1">
                      <a:lumMod val="50000"/>
                    </a:schemeClr>
                  </a:outerShdw>
                </a:effectLst>
              </a:rPr>
              <a:t>Romans 9:6 </a:t>
            </a:r>
            <a:r>
              <a:rPr lang="en-US" sz="3600" b="1" dirty="0">
                <a:ln w="9525">
                  <a:solidFill>
                    <a:schemeClr val="bg1"/>
                  </a:solidFill>
                  <a:prstDash val="solid"/>
                </a:ln>
                <a:effectLst>
                  <a:outerShdw blurRad="12700" dist="38100" dir="2700000" algn="tl" rotWithShape="0">
                    <a:schemeClr val="bg1">
                      <a:lumMod val="50000"/>
                    </a:schemeClr>
                  </a:outerShdw>
                </a:effectLst>
              </a:rPr>
              <a:t>Well then, has God failed to fulfill his promise to Israel? </a:t>
            </a:r>
          </a:p>
          <a:p>
            <a:pPr marL="0" indent="0">
              <a:buNone/>
            </a:pPr>
            <a:r>
              <a:rPr lang="en-US" sz="3600" b="1" dirty="0">
                <a:ln w="9525">
                  <a:solidFill>
                    <a:schemeClr val="bg1"/>
                  </a:solidFill>
                  <a:prstDash val="solid"/>
                </a:ln>
                <a:effectLst>
                  <a:outerShdw blurRad="12700" dist="38100" dir="2700000" algn="tl" rotWithShape="0">
                    <a:schemeClr val="bg1">
                      <a:lumMod val="50000"/>
                    </a:schemeClr>
                  </a:outerShdw>
                </a:effectLst>
              </a:rPr>
              <a:t>No, for </a:t>
            </a:r>
            <a:r>
              <a:rPr lang="en-US" sz="3600" b="1" u="sng" dirty="0">
                <a:ln w="9525">
                  <a:solidFill>
                    <a:schemeClr val="bg1"/>
                  </a:solidFill>
                  <a:prstDash val="solid"/>
                </a:ln>
                <a:effectLst>
                  <a:outerShdw blurRad="12700" dist="38100" dir="2700000" algn="tl" rotWithShape="0">
                    <a:schemeClr val="bg1">
                      <a:lumMod val="50000"/>
                    </a:schemeClr>
                  </a:outerShdw>
                </a:effectLst>
              </a:rPr>
              <a:t>not all who are born into the nation of Israel are truly members of God’s people</a:t>
            </a:r>
            <a:r>
              <a:rPr lang="en-US" sz="3600" b="1" dirty="0">
                <a:ln w="9525">
                  <a:solidFill>
                    <a:schemeClr val="bg1"/>
                  </a:solidFill>
                  <a:prstDash val="solid"/>
                </a:ln>
                <a:effectLst>
                  <a:outerShdw blurRad="12700" dist="38100" dir="2700000" algn="tl" rotWithShape="0">
                    <a:schemeClr val="bg1">
                      <a:lumMod val="50000"/>
                    </a:schemeClr>
                  </a:outerShdw>
                </a:effectLst>
              </a:rPr>
              <a:t>!  This means that Abraham’s physical descendants are not necessarily children of God. </a:t>
            </a:r>
          </a:p>
        </p:txBody>
      </p:sp>
    </p:spTree>
    <p:extLst>
      <p:ext uri="{BB962C8B-B14F-4D97-AF65-F5344CB8AC3E}">
        <p14:creationId xmlns:p14="http://schemas.microsoft.com/office/powerpoint/2010/main" val="41556958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accent2"/>
                                      </p:to>
                                    </p:animClr>
                                  </p:sub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666422-A351-42EA-9032-D91E6B117898}"/>
              </a:ext>
            </a:extLst>
          </p:cNvPr>
          <p:cNvPicPr>
            <a:picLocks noChangeAspect="1"/>
          </p:cNvPicPr>
          <p:nvPr/>
        </p:nvPicPr>
        <p:blipFill rotWithShape="1">
          <a:blip r:embed="rId3"/>
          <a:srcRect b="20694"/>
          <a:stretch/>
        </p:blipFill>
        <p:spPr>
          <a:xfrm>
            <a:off x="0" y="-1"/>
            <a:ext cx="12179573" cy="6858001"/>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886722" y="329902"/>
            <a:ext cx="10807973" cy="1456267"/>
          </a:xfrm>
        </p:spPr>
        <p:txBody>
          <a:bodyPr>
            <a:normAutofit/>
          </a:bodyPr>
          <a:lstStyle/>
          <a:p>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Q: Did God Fail With Israel…?</a:t>
            </a:r>
            <a:b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 No – God’s Plan </a:t>
            </a:r>
            <a:r>
              <a:rPr lang="en-US" sz="4400" b="1" i="1" u="sng"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Goes Beyond Israel</a:t>
            </a:r>
            <a:endParaRPr lang="ru-RU" sz="4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794084" y="3572340"/>
            <a:ext cx="10807973" cy="3081121"/>
          </a:xfrm>
        </p:spPr>
        <p:txBody>
          <a:bodyPr anchor="t">
            <a:noAutofit/>
          </a:bodyPr>
          <a:lstStyle/>
          <a:p>
            <a:pPr marL="0" indent="0">
              <a:buNone/>
            </a:pPr>
            <a:r>
              <a:rPr lang="en-US" sz="4000" b="1" u="sng" dirty="0">
                <a:ln w="9525">
                  <a:solidFill>
                    <a:schemeClr val="bg1"/>
                  </a:solidFill>
                  <a:prstDash val="solid"/>
                </a:ln>
                <a:effectLst>
                  <a:outerShdw blurRad="12700" dist="38100" dir="2700000" algn="tl" rotWithShape="0">
                    <a:schemeClr val="bg1">
                      <a:lumMod val="50000"/>
                    </a:schemeClr>
                  </a:outerShdw>
                </a:effectLst>
              </a:rPr>
              <a:t>Only the children of the promise</a:t>
            </a:r>
            <a:r>
              <a:rPr lang="en-US" sz="4000" b="1" dirty="0">
                <a:ln w="9525">
                  <a:solidFill>
                    <a:schemeClr val="bg1"/>
                  </a:solidFill>
                  <a:prstDash val="solid"/>
                </a:ln>
                <a:effectLst>
                  <a:outerShdw blurRad="12700" dist="38100" dir="2700000" algn="tl" rotWithShape="0">
                    <a:schemeClr val="bg1">
                      <a:lumMod val="50000"/>
                    </a:schemeClr>
                  </a:outerShdw>
                </a:effectLst>
              </a:rPr>
              <a:t> are considered to be Abraham’s children.  For </a:t>
            </a:r>
            <a:r>
              <a:rPr lang="en-US" sz="4000" b="1" u="sng" dirty="0">
                <a:ln w="9525">
                  <a:solidFill>
                    <a:schemeClr val="bg1"/>
                  </a:solidFill>
                  <a:prstDash val="solid"/>
                </a:ln>
                <a:effectLst>
                  <a:outerShdw blurRad="12700" dist="38100" dir="2700000" algn="tl" rotWithShape="0">
                    <a:schemeClr val="bg1">
                      <a:lumMod val="50000"/>
                    </a:schemeClr>
                  </a:outerShdw>
                </a:effectLst>
              </a:rPr>
              <a:t>God had promised</a:t>
            </a:r>
            <a:r>
              <a:rPr lang="en-US" sz="4000" b="1" dirty="0">
                <a:ln w="9525">
                  <a:solidFill>
                    <a:schemeClr val="bg1"/>
                  </a:solidFill>
                  <a:prstDash val="solid"/>
                </a:ln>
                <a:effectLst>
                  <a:outerShdw blurRad="12700" dist="38100" dir="2700000" algn="tl" rotWithShape="0">
                    <a:schemeClr val="bg1">
                      <a:lumMod val="50000"/>
                    </a:schemeClr>
                  </a:outerShdw>
                </a:effectLst>
              </a:rPr>
              <a:t>, “…Sarah will have a son.”  This son was our ancestor Isaac. </a:t>
            </a:r>
          </a:p>
        </p:txBody>
      </p:sp>
    </p:spTree>
    <p:extLst>
      <p:ext uri="{BB962C8B-B14F-4D97-AF65-F5344CB8AC3E}">
        <p14:creationId xmlns:p14="http://schemas.microsoft.com/office/powerpoint/2010/main" val="168068201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666422-A351-42EA-9032-D91E6B117898}"/>
              </a:ext>
            </a:extLst>
          </p:cNvPr>
          <p:cNvPicPr>
            <a:picLocks noChangeAspect="1"/>
          </p:cNvPicPr>
          <p:nvPr/>
        </p:nvPicPr>
        <p:blipFill rotWithShape="1">
          <a:blip r:embed="rId3"/>
          <a:srcRect b="20694"/>
          <a:stretch/>
        </p:blipFill>
        <p:spPr>
          <a:xfrm>
            <a:off x="0" y="-1"/>
            <a:ext cx="12179573" cy="6858001"/>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0"/>
            <a:ext cx="10169090" cy="2009274"/>
          </a:xfrm>
        </p:spPr>
        <p:txBody>
          <a:bodyPr>
            <a:normAutofit/>
          </a:bodyPr>
          <a:lstStyle/>
          <a:p>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Q: Did God Fail With Israel…?</a:t>
            </a:r>
            <a:b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 No – God’s Plan </a:t>
            </a:r>
            <a:r>
              <a:rPr lang="en-US" sz="4400" b="1" i="1" u="sng"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Goes Beyond Israel</a:t>
            </a:r>
            <a:endParaRPr lang="ru-RU" sz="4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661737" y="3587489"/>
            <a:ext cx="10912642" cy="3270512"/>
          </a:xfrm>
        </p:spPr>
        <p:txBody>
          <a:bodyPr anchor="t">
            <a:noAutofit/>
          </a:bodyPr>
          <a:lstStyle/>
          <a:p>
            <a:pPr marL="0" indent="0">
              <a:buNone/>
            </a:pPr>
            <a:r>
              <a:rPr lang="en-US" sz="3600" b="1" dirty="0">
                <a:ln w="9525">
                  <a:solidFill>
                    <a:schemeClr val="bg1"/>
                  </a:solidFill>
                  <a:prstDash val="solid"/>
                </a:ln>
                <a:effectLst>
                  <a:outerShdw blurRad="12700" dist="38100" dir="2700000" algn="tl" rotWithShape="0">
                    <a:schemeClr val="bg1">
                      <a:lumMod val="50000"/>
                    </a:schemeClr>
                  </a:outerShdw>
                </a:effectLst>
              </a:rPr>
              <a:t>Rebekah…gave birth to twins. But </a:t>
            </a:r>
            <a:br>
              <a:rPr lang="en-US" sz="3600" b="1" dirty="0">
                <a:ln w="9525">
                  <a:solidFill>
                    <a:schemeClr val="bg1"/>
                  </a:solidFill>
                  <a:prstDash val="solid"/>
                </a:ln>
                <a:effectLst>
                  <a:outerShdw blurRad="12700" dist="38100" dir="2700000" algn="tl" rotWithShape="0">
                    <a:schemeClr val="bg1">
                      <a:lumMod val="50000"/>
                    </a:schemeClr>
                  </a:outerShdw>
                </a:effectLst>
              </a:rPr>
            </a:br>
            <a:r>
              <a:rPr lang="en-US" sz="3600" b="1" dirty="0">
                <a:ln w="9525">
                  <a:solidFill>
                    <a:schemeClr val="bg1"/>
                  </a:solidFill>
                  <a:prstDash val="solid"/>
                </a:ln>
                <a:solidFill>
                  <a:schemeClr val="accent5"/>
                </a:solidFill>
                <a:effectLst>
                  <a:outerShdw blurRad="12700" dist="38100" dir="2700000" algn="tl" rotWithShape="0">
                    <a:schemeClr val="bg1">
                      <a:lumMod val="50000"/>
                    </a:schemeClr>
                  </a:outerShdw>
                </a:effectLst>
              </a:rPr>
              <a:t>before they were born, before they had done anything good or bad</a:t>
            </a:r>
            <a:r>
              <a:rPr lang="en-US" sz="3600" b="1" dirty="0">
                <a:ln w="9525">
                  <a:solidFill>
                    <a:schemeClr val="bg1"/>
                  </a:solidFill>
                  <a:prstDash val="solid"/>
                </a:ln>
                <a:effectLst>
                  <a:outerShdw blurRad="12700" dist="38100" dir="2700000" algn="tl" rotWithShape="0">
                    <a:schemeClr val="bg1">
                      <a:lumMod val="50000"/>
                    </a:schemeClr>
                  </a:outerShdw>
                </a:effectLst>
              </a:rPr>
              <a:t>… She was told, “Your </a:t>
            </a:r>
            <a:r>
              <a:rPr lang="en-US" sz="3600" b="1" dirty="0">
                <a:ln w="9525">
                  <a:solidFill>
                    <a:schemeClr val="bg1"/>
                  </a:solidFill>
                  <a:prstDash val="solid"/>
                </a:ln>
                <a:solidFill>
                  <a:schemeClr val="accent5"/>
                </a:solidFill>
                <a:effectLst>
                  <a:outerShdw blurRad="12700" dist="38100" dir="2700000" algn="tl" rotWithShape="0">
                    <a:schemeClr val="bg1">
                      <a:lumMod val="50000"/>
                    </a:schemeClr>
                  </a:outerShdw>
                </a:effectLst>
              </a:rPr>
              <a:t>older son will serve your younger son</a:t>
            </a:r>
            <a:r>
              <a:rPr lang="en-US" sz="3600" b="1" dirty="0">
                <a:ln w="9525">
                  <a:solidFill>
                    <a:schemeClr val="bg1"/>
                  </a:solidFill>
                  <a:prstDash val="solid"/>
                </a:ln>
                <a:effectLst>
                  <a:outerShdw blurRad="12700" dist="38100" dir="2700000" algn="tl" rotWithShape="0">
                    <a:schemeClr val="bg1">
                      <a:lumMod val="50000"/>
                    </a:schemeClr>
                  </a:outerShdw>
                </a:effectLst>
              </a:rPr>
              <a:t>.” In the words of the </a:t>
            </a:r>
            <a:r>
              <a:rPr lang="en-US" sz="3600" b="1" dirty="0" err="1">
                <a:ln w="9525">
                  <a:solidFill>
                    <a:schemeClr val="bg1"/>
                  </a:solidFill>
                  <a:prstDash val="solid"/>
                </a:ln>
                <a:effectLst>
                  <a:outerShdw blurRad="12700" dist="38100" dir="2700000" algn="tl" rotWithShape="0">
                    <a:schemeClr val="bg1">
                      <a:lumMod val="50000"/>
                    </a:schemeClr>
                  </a:outerShdw>
                </a:effectLst>
              </a:rPr>
              <a:t>Scriptures</a:t>
            </a:r>
            <a:r>
              <a:rPr lang="en-US" sz="3600" b="1" dirty="0" err="1">
                <a:ln w="9525">
                  <a:solidFill>
                    <a:schemeClr val="bg1"/>
                  </a:solidFill>
                  <a:prstDash val="solid"/>
                </a:ln>
                <a:solidFill>
                  <a:schemeClr val="accent5"/>
                </a:solidFill>
                <a:effectLst>
                  <a:outerShdw blurRad="12700" dist="38100" dir="2700000" algn="tl" rotWithShape="0">
                    <a:schemeClr val="bg1">
                      <a:lumMod val="50000"/>
                    </a:schemeClr>
                  </a:outerShdw>
                </a:effectLst>
              </a:rPr>
              <a:t>“I</a:t>
            </a:r>
            <a:r>
              <a:rPr lang="en-US" sz="3600" b="1" dirty="0">
                <a:ln w="9525">
                  <a:solidFill>
                    <a:schemeClr val="bg1"/>
                  </a:solidFill>
                  <a:prstDash val="solid"/>
                </a:ln>
                <a:solidFill>
                  <a:schemeClr val="accent5"/>
                </a:solidFill>
                <a:effectLst>
                  <a:outerShdw blurRad="12700" dist="38100" dir="2700000" algn="tl" rotWithShape="0">
                    <a:schemeClr val="bg1">
                      <a:lumMod val="50000"/>
                    </a:schemeClr>
                  </a:outerShdw>
                </a:effectLst>
              </a:rPr>
              <a:t> loved Jacob, but I rejected Esau.”</a:t>
            </a:r>
            <a:r>
              <a:rPr lang="en-US" sz="3600" b="1" dirty="0">
                <a:ln w="9525">
                  <a:solidFill>
                    <a:schemeClr val="bg1"/>
                  </a:solidFill>
                  <a:prstDash val="solid"/>
                </a:ln>
                <a:effectLst>
                  <a:outerShdw blurRad="12700" dist="38100" dir="2700000" algn="tl" rotWithShape="0">
                    <a:schemeClr val="bg1">
                      <a:lumMod val="50000"/>
                    </a:schemeClr>
                  </a:outerShdw>
                </a:effectLst>
              </a:rPr>
              <a:t> </a:t>
            </a:r>
          </a:p>
        </p:txBody>
      </p:sp>
      <p:graphicFrame>
        <p:nvGraphicFramePr>
          <p:cNvPr id="8" name="Diagram 7">
            <a:extLst>
              <a:ext uri="{FF2B5EF4-FFF2-40B4-BE49-F238E27FC236}">
                <a16:creationId xmlns:a16="http://schemas.microsoft.com/office/drawing/2014/main" id="{D4304CBE-AA51-4728-A5B8-F5B7D94D7EB0}"/>
              </a:ext>
            </a:extLst>
          </p:cNvPr>
          <p:cNvGraphicFramePr/>
          <p:nvPr>
            <p:extLst>
              <p:ext uri="{D42A27DB-BD31-4B8C-83A1-F6EECF244321}">
                <p14:modId xmlns:p14="http://schemas.microsoft.com/office/powerpoint/2010/main" val="373311437"/>
              </p:ext>
            </p:extLst>
          </p:nvPr>
        </p:nvGraphicFramePr>
        <p:xfrm>
          <a:off x="3549316" y="358757"/>
          <a:ext cx="7664115" cy="3270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4FDEF263-22BE-4322-AF81-F847EAF6D4EA}"/>
              </a:ext>
            </a:extLst>
          </p:cNvPr>
          <p:cNvSpPr/>
          <p:nvPr/>
        </p:nvSpPr>
        <p:spPr>
          <a:xfrm>
            <a:off x="-1" y="5877257"/>
            <a:ext cx="12179573" cy="58477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Just as it is written, "JACOB I LOVED, BUT ESAU I HATED." </a:t>
            </a:r>
          </a:p>
        </p:txBody>
      </p:sp>
      <p:graphicFrame>
        <p:nvGraphicFramePr>
          <p:cNvPr id="11" name="Diagram 10">
            <a:extLst>
              <a:ext uri="{FF2B5EF4-FFF2-40B4-BE49-F238E27FC236}">
                <a16:creationId xmlns:a16="http://schemas.microsoft.com/office/drawing/2014/main" id="{B507E534-DC41-49BC-B755-6EA119484F4F}"/>
              </a:ext>
            </a:extLst>
          </p:cNvPr>
          <p:cNvGraphicFramePr/>
          <p:nvPr>
            <p:extLst>
              <p:ext uri="{D42A27DB-BD31-4B8C-83A1-F6EECF244321}">
                <p14:modId xmlns:p14="http://schemas.microsoft.com/office/powerpoint/2010/main" val="169990315"/>
              </p:ext>
            </p:extLst>
          </p:nvPr>
        </p:nvGraphicFramePr>
        <p:xfrm>
          <a:off x="3701716" y="228600"/>
          <a:ext cx="7664115" cy="355306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4628174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0" grpId="0" animBg="1"/>
      <p:bldGraphic spid="11"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4AD2D7-8BC9-44A4-A4CA-1632779DFAEA}"/>
              </a:ext>
            </a:extLst>
          </p:cNvPr>
          <p:cNvPicPr>
            <a:picLocks noChangeAspect="1"/>
          </p:cNvPicPr>
          <p:nvPr/>
        </p:nvPicPr>
        <p:blipFill>
          <a:blip r:embed="rId3"/>
          <a:stretch>
            <a:fillRect/>
          </a:stretch>
        </p:blipFill>
        <p:spPr>
          <a:xfrm>
            <a:off x="6095" y="0"/>
            <a:ext cx="12179809" cy="6858000"/>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0"/>
            <a:ext cx="10638321" cy="1456267"/>
          </a:xfrm>
        </p:spPr>
        <p:txBody>
          <a:bodyPr>
            <a:normAutofit/>
          </a:bodyPr>
          <a:lstStyle/>
          <a:p>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Q: Did God Fail With Israel…?</a:t>
            </a:r>
            <a:b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 No – God’s Plan </a:t>
            </a:r>
            <a:r>
              <a:rPr lang="en-US" sz="4400" b="1" i="1" u="sng"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Goes Beyond Israel</a:t>
            </a:r>
            <a:endParaRPr lang="ru-RU" sz="4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851837" y="3453063"/>
            <a:ext cx="10793030" cy="3270512"/>
          </a:xfrm>
        </p:spPr>
        <p:txBody>
          <a:bodyPr anchor="t">
            <a:noAutofit/>
          </a:bodyPr>
          <a:lstStyle/>
          <a:p>
            <a:pPr marL="0" indent="0">
              <a:buNone/>
            </a:pPr>
            <a:r>
              <a:rPr lang="en-US" sz="3200" b="1" dirty="0">
                <a:ln w="9525">
                  <a:solidFill>
                    <a:schemeClr val="bg1"/>
                  </a:solidFill>
                  <a:prstDash val="solid"/>
                </a:ln>
                <a:effectLst>
                  <a:outerShdw blurRad="12700" dist="38100" dir="2700000" algn="tl" rotWithShape="0">
                    <a:schemeClr val="bg1">
                      <a:lumMod val="50000"/>
                    </a:schemeClr>
                  </a:outerShdw>
                </a:effectLst>
              </a:rPr>
              <a:t>Romans 9:14  What shall we say then? There is no injustice with God, is there? May it never be! </a:t>
            </a:r>
          </a:p>
          <a:p>
            <a:pPr marL="0" indent="0">
              <a:buNone/>
            </a:pPr>
            <a:r>
              <a:rPr lang="en-US" sz="3200" b="1" dirty="0">
                <a:ln w="9525">
                  <a:solidFill>
                    <a:schemeClr val="bg1"/>
                  </a:solidFill>
                  <a:prstDash val="solid"/>
                </a:ln>
                <a:effectLst>
                  <a:outerShdw blurRad="12700" dist="38100" dir="2700000" algn="tl" rotWithShape="0">
                    <a:schemeClr val="bg1">
                      <a:lumMod val="50000"/>
                    </a:schemeClr>
                  </a:outerShdw>
                </a:effectLst>
              </a:rPr>
              <a:t>For God said </a:t>
            </a:r>
            <a:r>
              <a:rPr lang="en-US" sz="3200" b="1" u="sng" dirty="0">
                <a:ln w="9525">
                  <a:solidFill>
                    <a:schemeClr val="bg1"/>
                  </a:solidFill>
                  <a:prstDash val="solid"/>
                </a:ln>
                <a:effectLst>
                  <a:outerShdw blurRad="12700" dist="38100" dir="2700000" algn="tl" rotWithShape="0">
                    <a:schemeClr val="bg1">
                      <a:lumMod val="50000"/>
                    </a:schemeClr>
                  </a:outerShdw>
                </a:effectLst>
              </a:rPr>
              <a:t>to Moses</a:t>
            </a:r>
            <a:r>
              <a:rPr lang="en-US" sz="3200" b="1" dirty="0">
                <a:ln w="9525">
                  <a:solidFill>
                    <a:schemeClr val="bg1"/>
                  </a:solidFill>
                  <a:prstDash val="solid"/>
                </a:ln>
                <a:effectLst>
                  <a:outerShdw blurRad="12700" dist="38100" dir="2700000" algn="tl" rotWithShape="0">
                    <a:schemeClr val="bg1">
                      <a:lumMod val="50000"/>
                    </a:schemeClr>
                  </a:outerShdw>
                </a:effectLst>
              </a:rPr>
              <a:t>, </a:t>
            </a:r>
            <a:r>
              <a:rPr lang="en-US" sz="3200" b="1" dirty="0">
                <a:ln w="9525">
                  <a:solidFill>
                    <a:schemeClr val="bg1"/>
                  </a:solidFill>
                  <a:prstDash val="solid"/>
                </a:ln>
                <a:solidFill>
                  <a:schemeClr val="accent5"/>
                </a:solidFill>
                <a:effectLst>
                  <a:outerShdw blurRad="12700" dist="38100" dir="2700000" algn="tl" rotWithShape="0">
                    <a:schemeClr val="bg1">
                      <a:lumMod val="50000"/>
                    </a:schemeClr>
                  </a:outerShdw>
                </a:effectLst>
              </a:rPr>
              <a:t>“I will show mercy to anyone I choose</a:t>
            </a:r>
            <a:r>
              <a:rPr lang="en-US" sz="3200" b="1" dirty="0">
                <a:ln w="9525">
                  <a:solidFill>
                    <a:schemeClr val="bg1"/>
                  </a:solidFill>
                  <a:prstDash val="solid"/>
                </a:ln>
                <a:effectLst>
                  <a:outerShdw blurRad="12700" dist="38100" dir="2700000" algn="tl" rotWithShape="0">
                    <a:schemeClr val="bg1">
                      <a:lumMod val="50000"/>
                    </a:schemeClr>
                  </a:outerShdw>
                </a:effectLst>
              </a:rPr>
              <a:t>, and I will show compassion to anyone I choose.” So it is God who decides to show mercy. </a:t>
            </a:r>
            <a:r>
              <a:rPr lang="en-US" sz="3200" b="1" dirty="0">
                <a:ln w="9525">
                  <a:solidFill>
                    <a:schemeClr val="bg1"/>
                  </a:solidFill>
                  <a:prstDash val="solid"/>
                </a:ln>
                <a:solidFill>
                  <a:schemeClr val="accent5"/>
                </a:solidFill>
                <a:effectLst>
                  <a:outerShdw blurRad="12700" dist="38100" dir="2700000" algn="tl" rotWithShape="0">
                    <a:schemeClr val="bg1">
                      <a:lumMod val="50000"/>
                    </a:schemeClr>
                  </a:outerShdw>
                </a:effectLst>
              </a:rPr>
              <a:t>We can neither choose it nor work for it. </a:t>
            </a:r>
          </a:p>
        </p:txBody>
      </p:sp>
      <p:graphicFrame>
        <p:nvGraphicFramePr>
          <p:cNvPr id="8" name="Diagram 7">
            <a:extLst>
              <a:ext uri="{FF2B5EF4-FFF2-40B4-BE49-F238E27FC236}">
                <a16:creationId xmlns:a16="http://schemas.microsoft.com/office/drawing/2014/main" id="{4B57390E-7A89-457D-B6EB-C7228F317011}"/>
              </a:ext>
            </a:extLst>
          </p:cNvPr>
          <p:cNvGraphicFramePr/>
          <p:nvPr>
            <p:extLst>
              <p:ext uri="{D42A27DB-BD31-4B8C-83A1-F6EECF244321}">
                <p14:modId xmlns:p14="http://schemas.microsoft.com/office/powerpoint/2010/main" val="1133880010"/>
              </p:ext>
            </p:extLst>
          </p:nvPr>
        </p:nvGraphicFramePr>
        <p:xfrm>
          <a:off x="2032000" y="719666"/>
          <a:ext cx="8128000" cy="47426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7924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20D13-2286-403B-98D0-EDBD4CCC8902}"/>
              </a:ext>
            </a:extLst>
          </p:cNvPr>
          <p:cNvPicPr>
            <a:picLocks noChangeAspect="1"/>
          </p:cNvPicPr>
          <p:nvPr/>
        </p:nvPicPr>
        <p:blipFill>
          <a:blip r:embed="rId3"/>
          <a:stretch>
            <a:fillRect/>
          </a:stretch>
        </p:blipFill>
        <p:spPr>
          <a:xfrm>
            <a:off x="6095" y="0"/>
            <a:ext cx="12179809" cy="6858000"/>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0"/>
            <a:ext cx="10012679" cy="1456267"/>
          </a:xfrm>
        </p:spPr>
        <p:txBody>
          <a:bodyPr>
            <a:normAutofit/>
          </a:bodyPr>
          <a:lstStyle/>
          <a:p>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Q: Did God Fail With Israel…?</a:t>
            </a:r>
            <a:b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 No – God’s Plan </a:t>
            </a:r>
            <a:r>
              <a:rPr lang="en-US" sz="4400" b="1" i="1" u="sng"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Goes Beyond Israel</a:t>
            </a:r>
            <a:endParaRPr lang="ru-RU" sz="4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960121" y="2021304"/>
            <a:ext cx="10793030" cy="3270512"/>
          </a:xfrm>
        </p:spPr>
        <p:txBody>
          <a:bodyPr anchor="t">
            <a:noAutofit/>
          </a:bodyPr>
          <a:lstStyle/>
          <a:p>
            <a:pPr marL="0" indent="0">
              <a:buNone/>
            </a:pPr>
            <a:r>
              <a:rPr lang="en-US" sz="4000" b="1" dirty="0">
                <a:ln w="9525">
                  <a:solidFill>
                    <a:schemeClr val="bg1"/>
                  </a:solidFill>
                  <a:prstDash val="solid"/>
                </a:ln>
                <a:effectLst>
                  <a:outerShdw blurRad="12700" dist="38100" dir="2700000" algn="tl" rotWithShape="0">
                    <a:schemeClr val="bg1">
                      <a:lumMod val="50000"/>
                    </a:schemeClr>
                  </a:outerShdw>
                </a:effectLst>
              </a:rPr>
              <a:t>Romans 9:17-18 (NASB) For the Scripture says to </a:t>
            </a:r>
            <a:r>
              <a:rPr lang="en-US" sz="4000" b="1" u="sng" dirty="0">
                <a:ln w="9525">
                  <a:solidFill>
                    <a:schemeClr val="bg1"/>
                  </a:solidFill>
                  <a:prstDash val="solid"/>
                </a:ln>
                <a:effectLst>
                  <a:outerShdw blurRad="12700" dist="38100" dir="2700000" algn="tl" rotWithShape="0">
                    <a:schemeClr val="bg1">
                      <a:lumMod val="50000"/>
                    </a:schemeClr>
                  </a:outerShdw>
                </a:effectLst>
              </a:rPr>
              <a:t>Pharaoh</a:t>
            </a:r>
            <a:r>
              <a:rPr lang="en-US" sz="4000" b="1" dirty="0">
                <a:ln w="9525">
                  <a:solidFill>
                    <a:schemeClr val="bg1"/>
                  </a:solidFill>
                  <a:prstDash val="solid"/>
                </a:ln>
                <a:effectLst>
                  <a:outerShdw blurRad="12700" dist="38100" dir="2700000" algn="tl" rotWithShape="0">
                    <a:schemeClr val="bg1">
                      <a:lumMod val="50000"/>
                    </a:schemeClr>
                  </a:outerShdw>
                </a:effectLst>
              </a:rPr>
              <a:t>, "for this very purpose I raised you up, to demonstrate my power in you, and that My name might be proclaimed throughout the whole earth." </a:t>
            </a:r>
            <a:endParaRPr lang="en-US" sz="4000" b="1" baseline="30000" dirty="0">
              <a:ln w="9525">
                <a:solidFill>
                  <a:schemeClr val="bg1"/>
                </a:solidFill>
                <a:prstDash val="solid"/>
              </a:ln>
              <a:effectLst>
                <a:outerShdw blurRad="12700" dist="38100" dir="2700000" algn="tl" rotWithShape="0">
                  <a:schemeClr val="bg1">
                    <a:lumMod val="50000"/>
                  </a:schemeClr>
                </a:outerShdw>
              </a:effectLst>
            </a:endParaRPr>
          </a:p>
          <a:p>
            <a:pPr marL="0" indent="0">
              <a:buNone/>
            </a:pPr>
            <a:r>
              <a:rPr lang="en-US" sz="4000" b="1" dirty="0">
                <a:ln w="9525">
                  <a:solidFill>
                    <a:schemeClr val="bg1"/>
                  </a:solidFill>
                  <a:prstDash val="solid"/>
                </a:ln>
                <a:effectLst>
                  <a:outerShdw blurRad="12700" dist="38100" dir="2700000" algn="tl" rotWithShape="0">
                    <a:schemeClr val="bg1">
                      <a:lumMod val="50000"/>
                    </a:schemeClr>
                  </a:outerShdw>
                </a:effectLst>
              </a:rPr>
              <a:t>So then </a:t>
            </a: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He has mercy on whom He desires,</a:t>
            </a:r>
            <a:r>
              <a:rPr lang="en-US" sz="4000" b="1" dirty="0">
                <a:ln w="6600">
                  <a:solidFill>
                    <a:schemeClr val="accent2"/>
                  </a:solidFill>
                  <a:prstDash val="solid"/>
                </a:ln>
                <a:solidFill>
                  <a:srgbClr val="FFFFFF"/>
                </a:solidFill>
                <a:effectLst>
                  <a:outerShdw dist="38100" dir="2700000" algn="tl" rotWithShape="0">
                    <a:schemeClr val="accent2"/>
                  </a:outerShdw>
                </a:effectLst>
              </a:rPr>
              <a:t> </a:t>
            </a:r>
            <a:br>
              <a:rPr lang="en-US" sz="4000" b="1" dirty="0">
                <a:ln w="6600">
                  <a:solidFill>
                    <a:schemeClr val="accent2"/>
                  </a:solidFill>
                  <a:prstDash val="solid"/>
                </a:ln>
                <a:solidFill>
                  <a:srgbClr val="FFFFFF"/>
                </a:solidFill>
                <a:effectLst>
                  <a:outerShdw dist="38100" dir="2700000" algn="tl" rotWithShape="0">
                    <a:schemeClr val="accent2"/>
                  </a:outerShdw>
                </a:effectLst>
              </a:rPr>
            </a:br>
            <a:r>
              <a:rPr lang="en-US" sz="4000" b="1" dirty="0">
                <a:ln w="9525">
                  <a:solidFill>
                    <a:schemeClr val="bg1"/>
                  </a:solidFill>
                  <a:prstDash val="solid"/>
                </a:ln>
                <a:effectLst>
                  <a:outerShdw blurRad="12700" dist="38100" dir="2700000" algn="tl" rotWithShape="0">
                    <a:schemeClr val="bg1">
                      <a:lumMod val="50000"/>
                    </a:schemeClr>
                  </a:outerShdw>
                </a:effectLst>
              </a:rPr>
              <a:t>and</a:t>
            </a:r>
            <a:r>
              <a:rPr lang="en-US" sz="4000" b="1" dirty="0">
                <a:ln w="6600">
                  <a:solidFill>
                    <a:schemeClr val="accent2"/>
                  </a:solidFill>
                  <a:prstDash val="solid"/>
                </a:ln>
                <a:solidFill>
                  <a:srgbClr val="FFFFFF"/>
                </a:solidFill>
                <a:effectLst>
                  <a:outerShdw dist="38100" dir="2700000" algn="tl" rotWithShape="0">
                    <a:schemeClr val="accent2"/>
                  </a:outerShdw>
                </a:effectLst>
              </a:rPr>
              <a:t> </a:t>
            </a:r>
            <a:r>
              <a:rPr lang="en-US"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He hardens whom He desires.</a:t>
            </a:r>
            <a:endParaRPr lang="en-US" sz="4000" b="1" dirty="0">
              <a:ln w="6600">
                <a:solidFill>
                  <a:schemeClr val="accent2"/>
                </a:solidFill>
                <a:prstDash val="solid"/>
              </a:ln>
              <a:solidFill>
                <a:srgbClr val="FFFFFF"/>
              </a:solidFill>
              <a:effectLst>
                <a:outerShdw dist="38100" dir="2700000" algn="tl" rotWithShape="0">
                  <a:schemeClr val="accent2"/>
                </a:outerShdw>
              </a:effectLst>
            </a:endParaRPr>
          </a:p>
        </p:txBody>
      </p:sp>
      <p:graphicFrame>
        <p:nvGraphicFramePr>
          <p:cNvPr id="6" name="Diagram 5">
            <a:extLst>
              <a:ext uri="{FF2B5EF4-FFF2-40B4-BE49-F238E27FC236}">
                <a16:creationId xmlns:a16="http://schemas.microsoft.com/office/drawing/2014/main" id="{E416D74E-BA2C-4F99-BDE2-E926FC840748}"/>
              </a:ext>
            </a:extLst>
          </p:cNvPr>
          <p:cNvGraphicFramePr/>
          <p:nvPr>
            <p:extLst>
              <p:ext uri="{D42A27DB-BD31-4B8C-83A1-F6EECF244321}">
                <p14:modId xmlns:p14="http://schemas.microsoft.com/office/powerpoint/2010/main" val="2020311202"/>
              </p:ext>
            </p:extLst>
          </p:nvPr>
        </p:nvGraphicFramePr>
        <p:xfrm>
          <a:off x="1774945" y="1456267"/>
          <a:ext cx="8128000" cy="49111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35622933-6041-4786-A29C-E36798AC11E5}"/>
              </a:ext>
            </a:extLst>
          </p:cNvPr>
          <p:cNvPicPr>
            <a:picLocks noChangeAspect="1"/>
          </p:cNvPicPr>
          <p:nvPr/>
        </p:nvPicPr>
        <p:blipFill rotWithShape="1">
          <a:blip r:embed="rId9"/>
          <a:srcRect t="16259" r="28019" b="35929"/>
          <a:stretch/>
        </p:blipFill>
        <p:spPr>
          <a:xfrm>
            <a:off x="95816" y="107992"/>
            <a:ext cx="12000366" cy="6329517"/>
          </a:xfrm>
          <a:prstGeom prst="rect">
            <a:avLst/>
          </a:prstGeom>
        </p:spPr>
      </p:pic>
    </p:spTree>
    <p:extLst>
      <p:ext uri="{BB962C8B-B14F-4D97-AF65-F5344CB8AC3E}">
        <p14:creationId xmlns:p14="http://schemas.microsoft.com/office/powerpoint/2010/main" val="30018163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graphicEl>
                                              <a:dgm id="{FE61CC5B-04F2-42F7-9E94-2E9A1C4061A9}"/>
                                            </p:graphicEl>
                                          </p:spTgt>
                                        </p:tgtEl>
                                        <p:attrNameLst>
                                          <p:attrName>style.visibility</p:attrName>
                                        </p:attrNameLst>
                                      </p:cBhvr>
                                      <p:to>
                                        <p:strVal val="visible"/>
                                      </p:to>
                                    </p:set>
                                    <p:anim calcmode="lin" valueType="num">
                                      <p:cBhvr>
                                        <p:cTn id="7" dur="500" fill="hold"/>
                                        <p:tgtEl>
                                          <p:spTgt spid="6">
                                            <p:graphicEl>
                                              <a:dgm id="{FE61CC5B-04F2-42F7-9E94-2E9A1C4061A9}"/>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dgm id="{FE61CC5B-04F2-42F7-9E94-2E9A1C4061A9}"/>
                                            </p:graphicEl>
                                          </p:spTgt>
                                        </p:tgtEl>
                                        <p:attrNameLst>
                                          <p:attrName>ppt_h</p:attrName>
                                        </p:attrNameLst>
                                      </p:cBhvr>
                                      <p:tavLst>
                                        <p:tav tm="0">
                                          <p:val>
                                            <p:fltVal val="0"/>
                                          </p:val>
                                        </p:tav>
                                        <p:tav tm="100000">
                                          <p:val>
                                            <p:strVal val="#ppt_h"/>
                                          </p:val>
                                        </p:tav>
                                      </p:tavLst>
                                    </p:anim>
                                    <p:animEffect transition="in" filter="fade">
                                      <p:cBhvr>
                                        <p:cTn id="9" dur="500"/>
                                        <p:tgtEl>
                                          <p:spTgt spid="6">
                                            <p:graphicEl>
                                              <a:dgm id="{FE61CC5B-04F2-42F7-9E94-2E9A1C4061A9}"/>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graphicEl>
                                              <a:dgm id="{C8722A18-FAF7-4264-991D-C9693DBD3750}"/>
                                            </p:graphicEl>
                                          </p:spTgt>
                                        </p:tgtEl>
                                        <p:attrNameLst>
                                          <p:attrName>style.visibility</p:attrName>
                                        </p:attrNameLst>
                                      </p:cBhvr>
                                      <p:to>
                                        <p:strVal val="visible"/>
                                      </p:to>
                                    </p:set>
                                    <p:anim calcmode="lin" valueType="num">
                                      <p:cBhvr>
                                        <p:cTn id="12" dur="500" fill="hold"/>
                                        <p:tgtEl>
                                          <p:spTgt spid="6">
                                            <p:graphicEl>
                                              <a:dgm id="{C8722A18-FAF7-4264-991D-C9693DBD3750}"/>
                                            </p:graphicEl>
                                          </p:spTgt>
                                        </p:tgtEl>
                                        <p:attrNameLst>
                                          <p:attrName>ppt_w</p:attrName>
                                        </p:attrNameLst>
                                      </p:cBhvr>
                                      <p:tavLst>
                                        <p:tav tm="0">
                                          <p:val>
                                            <p:fltVal val="0"/>
                                          </p:val>
                                        </p:tav>
                                        <p:tav tm="100000">
                                          <p:val>
                                            <p:strVal val="#ppt_w"/>
                                          </p:val>
                                        </p:tav>
                                      </p:tavLst>
                                    </p:anim>
                                    <p:anim calcmode="lin" valueType="num">
                                      <p:cBhvr>
                                        <p:cTn id="13" dur="500" fill="hold"/>
                                        <p:tgtEl>
                                          <p:spTgt spid="6">
                                            <p:graphicEl>
                                              <a:dgm id="{C8722A18-FAF7-4264-991D-C9693DBD3750}"/>
                                            </p:graphicEl>
                                          </p:spTgt>
                                        </p:tgtEl>
                                        <p:attrNameLst>
                                          <p:attrName>ppt_h</p:attrName>
                                        </p:attrNameLst>
                                      </p:cBhvr>
                                      <p:tavLst>
                                        <p:tav tm="0">
                                          <p:val>
                                            <p:fltVal val="0"/>
                                          </p:val>
                                        </p:tav>
                                        <p:tav tm="100000">
                                          <p:val>
                                            <p:strVal val="#ppt_h"/>
                                          </p:val>
                                        </p:tav>
                                      </p:tavLst>
                                    </p:anim>
                                    <p:animEffect transition="in" filter="fade">
                                      <p:cBhvr>
                                        <p:cTn id="14" dur="500"/>
                                        <p:tgtEl>
                                          <p:spTgt spid="6">
                                            <p:graphicEl>
                                              <a:dgm id="{C8722A18-FAF7-4264-991D-C9693DBD3750}"/>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graphicEl>
                                              <a:dgm id="{1502DB23-A9B1-4875-8508-5CAA6CF44D47}"/>
                                            </p:graphicEl>
                                          </p:spTgt>
                                        </p:tgtEl>
                                        <p:attrNameLst>
                                          <p:attrName>style.visibility</p:attrName>
                                        </p:attrNameLst>
                                      </p:cBhvr>
                                      <p:to>
                                        <p:strVal val="visible"/>
                                      </p:to>
                                    </p:set>
                                    <p:anim calcmode="lin" valueType="num">
                                      <p:cBhvr>
                                        <p:cTn id="19" dur="500" fill="hold"/>
                                        <p:tgtEl>
                                          <p:spTgt spid="6">
                                            <p:graphicEl>
                                              <a:dgm id="{1502DB23-A9B1-4875-8508-5CAA6CF44D47}"/>
                                            </p:graphicEl>
                                          </p:spTgt>
                                        </p:tgtEl>
                                        <p:attrNameLst>
                                          <p:attrName>ppt_w</p:attrName>
                                        </p:attrNameLst>
                                      </p:cBhvr>
                                      <p:tavLst>
                                        <p:tav tm="0">
                                          <p:val>
                                            <p:fltVal val="0"/>
                                          </p:val>
                                        </p:tav>
                                        <p:tav tm="100000">
                                          <p:val>
                                            <p:strVal val="#ppt_w"/>
                                          </p:val>
                                        </p:tav>
                                      </p:tavLst>
                                    </p:anim>
                                    <p:anim calcmode="lin" valueType="num">
                                      <p:cBhvr>
                                        <p:cTn id="20" dur="500" fill="hold"/>
                                        <p:tgtEl>
                                          <p:spTgt spid="6">
                                            <p:graphicEl>
                                              <a:dgm id="{1502DB23-A9B1-4875-8508-5CAA6CF44D47}"/>
                                            </p:graphicEl>
                                          </p:spTgt>
                                        </p:tgtEl>
                                        <p:attrNameLst>
                                          <p:attrName>ppt_h</p:attrName>
                                        </p:attrNameLst>
                                      </p:cBhvr>
                                      <p:tavLst>
                                        <p:tav tm="0">
                                          <p:val>
                                            <p:fltVal val="0"/>
                                          </p:val>
                                        </p:tav>
                                        <p:tav tm="100000">
                                          <p:val>
                                            <p:strVal val="#ppt_h"/>
                                          </p:val>
                                        </p:tav>
                                      </p:tavLst>
                                    </p:anim>
                                    <p:animEffect transition="in" filter="fade">
                                      <p:cBhvr>
                                        <p:cTn id="21" dur="500"/>
                                        <p:tgtEl>
                                          <p:spTgt spid="6">
                                            <p:graphicEl>
                                              <a:dgm id="{1502DB23-A9B1-4875-8508-5CAA6CF44D47}"/>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graphicEl>
                                              <a:dgm id="{B6ECA0CF-761D-45AB-B722-7EF144C1526C}"/>
                                            </p:graphicEl>
                                          </p:spTgt>
                                        </p:tgtEl>
                                        <p:attrNameLst>
                                          <p:attrName>style.visibility</p:attrName>
                                        </p:attrNameLst>
                                      </p:cBhvr>
                                      <p:to>
                                        <p:strVal val="visible"/>
                                      </p:to>
                                    </p:set>
                                    <p:anim calcmode="lin" valueType="num">
                                      <p:cBhvr>
                                        <p:cTn id="24" dur="500" fill="hold"/>
                                        <p:tgtEl>
                                          <p:spTgt spid="6">
                                            <p:graphicEl>
                                              <a:dgm id="{B6ECA0CF-761D-45AB-B722-7EF144C1526C}"/>
                                            </p:graphicEl>
                                          </p:spTgt>
                                        </p:tgtEl>
                                        <p:attrNameLst>
                                          <p:attrName>ppt_w</p:attrName>
                                        </p:attrNameLst>
                                      </p:cBhvr>
                                      <p:tavLst>
                                        <p:tav tm="0">
                                          <p:val>
                                            <p:fltVal val="0"/>
                                          </p:val>
                                        </p:tav>
                                        <p:tav tm="100000">
                                          <p:val>
                                            <p:strVal val="#ppt_w"/>
                                          </p:val>
                                        </p:tav>
                                      </p:tavLst>
                                    </p:anim>
                                    <p:anim calcmode="lin" valueType="num">
                                      <p:cBhvr>
                                        <p:cTn id="25" dur="500" fill="hold"/>
                                        <p:tgtEl>
                                          <p:spTgt spid="6">
                                            <p:graphicEl>
                                              <a:dgm id="{B6ECA0CF-761D-45AB-B722-7EF144C1526C}"/>
                                            </p:graphicEl>
                                          </p:spTgt>
                                        </p:tgtEl>
                                        <p:attrNameLst>
                                          <p:attrName>ppt_h</p:attrName>
                                        </p:attrNameLst>
                                      </p:cBhvr>
                                      <p:tavLst>
                                        <p:tav tm="0">
                                          <p:val>
                                            <p:fltVal val="0"/>
                                          </p:val>
                                        </p:tav>
                                        <p:tav tm="100000">
                                          <p:val>
                                            <p:strVal val="#ppt_h"/>
                                          </p:val>
                                        </p:tav>
                                      </p:tavLst>
                                    </p:anim>
                                    <p:animEffect transition="in" filter="fade">
                                      <p:cBhvr>
                                        <p:cTn id="26" dur="500"/>
                                        <p:tgtEl>
                                          <p:spTgt spid="6">
                                            <p:graphicEl>
                                              <a:dgm id="{B6ECA0CF-761D-45AB-B722-7EF144C152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0"/>
            <a:ext cx="10596610" cy="1456267"/>
          </a:xfrm>
        </p:spPr>
        <p:txBody>
          <a:bodyPr>
            <a:normAutofit/>
          </a:bodyPr>
          <a:lstStyle/>
          <a:p>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Q: Did God Fail With Israel…?</a:t>
            </a:r>
            <a:b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 No – God’s Plan </a:t>
            </a:r>
            <a:r>
              <a:rPr lang="en-US" sz="4400" b="1" i="1" u="sng"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Goes Beyond Israel</a:t>
            </a:r>
            <a:endParaRPr lang="ru-RU" sz="4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406669" y="1456267"/>
            <a:ext cx="7582299" cy="3270512"/>
          </a:xfrm>
        </p:spPr>
        <p:txBody>
          <a:bodyPr anchor="t">
            <a:noAutofit/>
          </a:bodyPr>
          <a:lstStyle/>
          <a:p>
            <a:pPr marL="0" indent="0">
              <a:buNone/>
            </a:pPr>
            <a:r>
              <a:rPr lang="en-US" sz="2800" b="1" dirty="0"/>
              <a:t>Romans 9:19-21 (NASB) </a:t>
            </a:r>
            <a:r>
              <a:rPr lang="en-US" sz="2800" baseline="30000" dirty="0"/>
              <a:t>19 </a:t>
            </a:r>
            <a:r>
              <a:rPr lang="en-US" sz="2800" dirty="0"/>
              <a:t> You will say to me then, “Why does He still find fault? For who resists His will?”</a:t>
            </a:r>
          </a:p>
          <a:p>
            <a:pPr marL="0" indent="0">
              <a:buNone/>
            </a:pPr>
            <a:r>
              <a:rPr lang="en-US" sz="2800" dirty="0"/>
              <a:t>On the contrary, who are you, O man, who answers back to God? The thing molded will not say to the molder, "Why did you make me like this," will it? </a:t>
            </a:r>
          </a:p>
          <a:p>
            <a:pPr marL="0" indent="0">
              <a:buNone/>
            </a:pPr>
            <a:r>
              <a:rPr lang="en-US" sz="2800" dirty="0"/>
              <a:t>Or </a:t>
            </a:r>
            <a:r>
              <a:rPr lang="en-US" sz="2800" b="1" dirty="0">
                <a:ln w="6600">
                  <a:solidFill>
                    <a:schemeClr val="accent2"/>
                  </a:solidFill>
                  <a:prstDash val="solid"/>
                </a:ln>
                <a:solidFill>
                  <a:srgbClr val="FFFFFF"/>
                </a:solidFill>
                <a:effectLst>
                  <a:outerShdw dist="38100" dir="2700000" algn="tl" rotWithShape="0">
                    <a:schemeClr val="accent2"/>
                  </a:outerShdw>
                </a:effectLst>
              </a:rPr>
              <a:t>does not the potter have a right over the clay</a:t>
            </a:r>
            <a:r>
              <a:rPr lang="en-US" sz="2800" dirty="0"/>
              <a:t>, to make from the same lump one vessel for honorable use and another for common use?</a:t>
            </a:r>
            <a:endParaRPr lang="en-US" sz="2800"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Picture 3">
            <a:extLst>
              <a:ext uri="{FF2B5EF4-FFF2-40B4-BE49-F238E27FC236}">
                <a16:creationId xmlns:a16="http://schemas.microsoft.com/office/drawing/2014/main" id="{3C0C5EF4-24F0-4857-AC2D-5B2FAF657AD3}"/>
              </a:ext>
            </a:extLst>
          </p:cNvPr>
          <p:cNvPicPr>
            <a:picLocks noChangeAspect="1"/>
          </p:cNvPicPr>
          <p:nvPr/>
        </p:nvPicPr>
        <p:blipFill>
          <a:blip r:embed="rId3"/>
          <a:stretch>
            <a:fillRect/>
          </a:stretch>
        </p:blipFill>
        <p:spPr>
          <a:xfrm>
            <a:off x="9140389" y="558467"/>
            <a:ext cx="2247900" cy="2990850"/>
          </a:xfrm>
          <a:prstGeom prst="rect">
            <a:avLst/>
          </a:prstGeom>
        </p:spPr>
      </p:pic>
      <p:pic>
        <p:nvPicPr>
          <p:cNvPr id="5" name="Picture 4">
            <a:extLst>
              <a:ext uri="{FF2B5EF4-FFF2-40B4-BE49-F238E27FC236}">
                <a16:creationId xmlns:a16="http://schemas.microsoft.com/office/drawing/2014/main" id="{C0C74B20-95AB-49F7-878E-4D219F49BB26}"/>
              </a:ext>
            </a:extLst>
          </p:cNvPr>
          <p:cNvPicPr>
            <a:picLocks noChangeAspect="1"/>
          </p:cNvPicPr>
          <p:nvPr/>
        </p:nvPicPr>
        <p:blipFill>
          <a:blip r:embed="rId4"/>
          <a:stretch>
            <a:fillRect/>
          </a:stretch>
        </p:blipFill>
        <p:spPr>
          <a:xfrm>
            <a:off x="8298914" y="3801978"/>
            <a:ext cx="3486417" cy="2617871"/>
          </a:xfrm>
          <a:prstGeom prst="rect">
            <a:avLst/>
          </a:prstGeom>
        </p:spPr>
      </p:pic>
      <p:sp>
        <p:nvSpPr>
          <p:cNvPr id="6" name="Speech Bubble: Rectangle with Corners Rounded 5">
            <a:extLst>
              <a:ext uri="{FF2B5EF4-FFF2-40B4-BE49-F238E27FC236}">
                <a16:creationId xmlns:a16="http://schemas.microsoft.com/office/drawing/2014/main" id="{0B9E3CA6-2ED3-475A-8229-1674653F4EED}"/>
              </a:ext>
            </a:extLst>
          </p:cNvPr>
          <p:cNvSpPr/>
          <p:nvPr/>
        </p:nvSpPr>
        <p:spPr>
          <a:xfrm>
            <a:off x="8135384" y="871734"/>
            <a:ext cx="2637721" cy="771245"/>
          </a:xfrm>
          <a:prstGeom prst="wedgeRoundRectCallout">
            <a:avLst>
              <a:gd name="adj1" fmla="val -2587"/>
              <a:gd name="adj2" fmla="val 123787"/>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t>HEY! WTF!?</a:t>
            </a:r>
          </a:p>
        </p:txBody>
      </p:sp>
      <p:pic>
        <p:nvPicPr>
          <p:cNvPr id="8" name="Picture 7">
            <a:extLst>
              <a:ext uri="{FF2B5EF4-FFF2-40B4-BE49-F238E27FC236}">
                <a16:creationId xmlns:a16="http://schemas.microsoft.com/office/drawing/2014/main" id="{3494EDE9-332A-469A-BB6E-E57BAF532B17}"/>
              </a:ext>
            </a:extLst>
          </p:cNvPr>
          <p:cNvPicPr>
            <a:picLocks noChangeAspect="1"/>
          </p:cNvPicPr>
          <p:nvPr/>
        </p:nvPicPr>
        <p:blipFill>
          <a:blip r:embed="rId5"/>
          <a:stretch>
            <a:fillRect/>
          </a:stretch>
        </p:blipFill>
        <p:spPr>
          <a:xfrm flipH="1">
            <a:off x="4706460" y="1817214"/>
            <a:ext cx="3504889" cy="3945466"/>
          </a:xfrm>
          <a:prstGeom prst="rect">
            <a:avLst/>
          </a:prstGeom>
        </p:spPr>
      </p:pic>
      <p:sp>
        <p:nvSpPr>
          <p:cNvPr id="9" name="Thought Bubble: Cloud 8">
            <a:extLst>
              <a:ext uri="{FF2B5EF4-FFF2-40B4-BE49-F238E27FC236}">
                <a16:creationId xmlns:a16="http://schemas.microsoft.com/office/drawing/2014/main" id="{0790DC20-43E5-4FE5-9C54-195460586B46}"/>
              </a:ext>
            </a:extLst>
          </p:cNvPr>
          <p:cNvSpPr/>
          <p:nvPr/>
        </p:nvSpPr>
        <p:spPr>
          <a:xfrm>
            <a:off x="1534989" y="438304"/>
            <a:ext cx="4760587" cy="1456267"/>
          </a:xfrm>
          <a:prstGeom prst="cloudCallout">
            <a:avLst>
              <a:gd name="adj1" fmla="val 35523"/>
              <a:gd name="adj2" fmla="val 85633"/>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t>I WISH HERMIMIE WAS HERE…</a:t>
            </a:r>
          </a:p>
        </p:txBody>
      </p:sp>
      <p:sp>
        <p:nvSpPr>
          <p:cNvPr id="7" name="Speech Bubble: Rectangle with Corners Rounded 6">
            <a:extLst>
              <a:ext uri="{FF2B5EF4-FFF2-40B4-BE49-F238E27FC236}">
                <a16:creationId xmlns:a16="http://schemas.microsoft.com/office/drawing/2014/main" id="{860C4127-54EA-4E52-934C-3F3710637153}"/>
              </a:ext>
            </a:extLst>
          </p:cNvPr>
          <p:cNvSpPr/>
          <p:nvPr/>
        </p:nvSpPr>
        <p:spPr>
          <a:xfrm>
            <a:off x="7821528" y="3099247"/>
            <a:ext cx="2637721" cy="952666"/>
          </a:xfrm>
          <a:prstGeom prst="wedgeRoundRectCallout">
            <a:avLst>
              <a:gd name="adj1" fmla="val -1219"/>
              <a:gd name="adj2" fmla="val 125941"/>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t>GEE! THANKS MR. POTTER!</a:t>
            </a:r>
          </a:p>
        </p:txBody>
      </p:sp>
    </p:spTree>
    <p:extLst>
      <p:ext uri="{BB962C8B-B14F-4D97-AF65-F5344CB8AC3E}">
        <p14:creationId xmlns:p14="http://schemas.microsoft.com/office/powerpoint/2010/main" val="31625389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0"/>
            <a:ext cx="10392074" cy="1660358"/>
          </a:xfrm>
        </p:spPr>
        <p:txBody>
          <a:bodyPr>
            <a:normAutofit/>
          </a:bodyPr>
          <a:lstStyle/>
          <a:p>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Q: Did God Fail With Israel…?</a:t>
            </a:r>
            <a:b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4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 No – God’s Plan </a:t>
            </a:r>
            <a:r>
              <a:rPr lang="en-US" sz="4400" b="1" i="1" u="sng"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Goes Beyond Israel</a:t>
            </a:r>
            <a:endParaRPr lang="ru-RU" sz="44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611205" y="1793744"/>
            <a:ext cx="8484669" cy="3270512"/>
          </a:xfrm>
        </p:spPr>
        <p:txBody>
          <a:bodyPr anchor="t">
            <a:noAutofit/>
          </a:bodyPr>
          <a:lstStyle/>
          <a:p>
            <a:pPr marL="0" indent="0">
              <a:buNone/>
            </a:pPr>
            <a:r>
              <a:rPr lang="en-US" sz="3600" dirty="0"/>
              <a:t>Romans 9:22-24 What if God, although willing to demonstrate His wrath and to make His power known, endured with much patience </a:t>
            </a:r>
            <a:r>
              <a:rPr lang="en-US" sz="3600" b="1" dirty="0">
                <a:ln w="22225">
                  <a:solidFill>
                    <a:schemeClr val="accent2"/>
                  </a:solidFill>
                  <a:prstDash val="solid"/>
                </a:ln>
                <a:solidFill>
                  <a:schemeClr val="accent2">
                    <a:lumMod val="40000"/>
                    <a:lumOff val="60000"/>
                  </a:schemeClr>
                </a:solidFill>
              </a:rPr>
              <a:t>vessels of wrath prepared for destruction?</a:t>
            </a:r>
          </a:p>
          <a:p>
            <a:pPr marL="0" indent="0">
              <a:buNone/>
            </a:pPr>
            <a:r>
              <a:rPr lang="en-US" sz="3600" dirty="0"/>
              <a:t>And He did so to make known the riches of His glory upon </a:t>
            </a:r>
            <a:r>
              <a:rPr lang="en-US" sz="3600" b="1" dirty="0">
                <a:ln w="22225">
                  <a:solidFill>
                    <a:schemeClr val="accent2"/>
                  </a:solidFill>
                  <a:prstDash val="solid"/>
                </a:ln>
                <a:solidFill>
                  <a:schemeClr val="accent2">
                    <a:lumMod val="40000"/>
                    <a:lumOff val="60000"/>
                  </a:schemeClr>
                </a:solidFill>
              </a:rPr>
              <a:t>vessels of mercy, which He prepared beforehand for glory</a:t>
            </a:r>
            <a:endParaRPr lang="en-US" sz="3600" dirty="0"/>
          </a:p>
        </p:txBody>
      </p:sp>
      <p:graphicFrame>
        <p:nvGraphicFramePr>
          <p:cNvPr id="10" name="Diagram 9">
            <a:extLst>
              <a:ext uri="{FF2B5EF4-FFF2-40B4-BE49-F238E27FC236}">
                <a16:creationId xmlns:a16="http://schemas.microsoft.com/office/drawing/2014/main" id="{AB1BC4AC-86DD-4D17-BE70-46B961B593DE}"/>
              </a:ext>
            </a:extLst>
          </p:cNvPr>
          <p:cNvGraphicFramePr/>
          <p:nvPr>
            <p:extLst>
              <p:ext uri="{D42A27DB-BD31-4B8C-83A1-F6EECF244321}">
                <p14:modId xmlns:p14="http://schemas.microsoft.com/office/powerpoint/2010/main" val="1569707633"/>
              </p:ext>
            </p:extLst>
          </p:nvPr>
        </p:nvGraphicFramePr>
        <p:xfrm>
          <a:off x="9360569" y="2069432"/>
          <a:ext cx="2327441" cy="4357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950FD62D-CC17-4C74-8C36-14FD8B932FE5}"/>
              </a:ext>
            </a:extLst>
          </p:cNvPr>
          <p:cNvSpPr/>
          <p:nvPr/>
        </p:nvSpPr>
        <p:spPr>
          <a:xfrm>
            <a:off x="800980" y="1859340"/>
            <a:ext cx="8308542"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3200" dirty="0"/>
              <a:t>Isaiah 40:17 All the nations are as nothing before Him, They are regarded by Him as less than nothing and meaningless. </a:t>
            </a:r>
          </a:p>
        </p:txBody>
      </p:sp>
    </p:spTree>
    <p:extLst>
      <p:ext uri="{BB962C8B-B14F-4D97-AF65-F5344CB8AC3E}">
        <p14:creationId xmlns:p14="http://schemas.microsoft.com/office/powerpoint/2010/main" val="23031694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E21AD7-0CFF-427D-9F09-4ECF092268BD}"/>
              </a:ext>
            </a:extLst>
          </p:cNvPr>
          <p:cNvPicPr>
            <a:picLocks noChangeAspect="1"/>
          </p:cNvPicPr>
          <p:nvPr/>
        </p:nvPicPr>
        <p:blipFill>
          <a:blip r:embed="rId3"/>
          <a:stretch>
            <a:fillRect/>
          </a:stretch>
        </p:blipFill>
        <p:spPr>
          <a:xfrm>
            <a:off x="-859809" y="0"/>
            <a:ext cx="13630686" cy="7588155"/>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0"/>
            <a:ext cx="10229247" cy="1456267"/>
          </a:xfrm>
        </p:spPr>
        <p:txBody>
          <a:bodyPr>
            <a:normAutofit/>
          </a:bodyPr>
          <a:lstStyle/>
          <a:p>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rPr>
              <a:t>God is Working in Human </a:t>
            </a:r>
            <a:r>
              <a:rPr lang="en-US" sz="4800" b="1" u="sng" cap="none" spc="50" dirty="0">
                <a:ln w="9525" cmpd="sng">
                  <a:solidFill>
                    <a:schemeClr val="accent1"/>
                  </a:solidFill>
                  <a:prstDash val="solid"/>
                </a:ln>
                <a:solidFill>
                  <a:srgbClr val="70AD47">
                    <a:tint val="1000"/>
                  </a:srgbClr>
                </a:solidFill>
                <a:effectLst>
                  <a:glow rad="38100">
                    <a:schemeClr val="accent1">
                      <a:alpha val="40000"/>
                    </a:schemeClr>
                  </a:glow>
                </a:effectLst>
              </a:rPr>
              <a:t>History</a:t>
            </a:r>
            <a:endParaRPr lang="ru-RU" sz="4800" b="1" u="sng"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840910" y="1670416"/>
            <a:ext cx="10229247" cy="3898230"/>
          </a:xfrm>
        </p:spPr>
        <p:txBody>
          <a:bodyPr anchor="t">
            <a:normAutofit/>
          </a:bodyPr>
          <a:lstStyle/>
          <a:p>
            <a:pPr marL="0" indent="0">
              <a:buNone/>
            </a:pPr>
            <a:r>
              <a:rPr lang="en-US" sz="4000" b="1" dirty="0">
                <a:ln w="9525">
                  <a:solidFill>
                    <a:schemeClr val="bg1"/>
                  </a:solidFill>
                  <a:prstDash val="solid"/>
                </a:ln>
                <a:effectLst>
                  <a:outerShdw blurRad="12700" dist="38100" dir="2700000" algn="tl" rotWithShape="0">
                    <a:schemeClr val="bg1">
                      <a:lumMod val="50000"/>
                    </a:schemeClr>
                  </a:outerShdw>
                </a:effectLst>
              </a:rPr>
              <a:t>Romans 9:24-25  </a:t>
            </a:r>
            <a:r>
              <a:rPr lang="en-US" sz="4000" b="1" i="1" dirty="0">
                <a:ln w="9525">
                  <a:solidFill>
                    <a:schemeClr val="bg1"/>
                  </a:solidFill>
                  <a:prstDash val="solid"/>
                </a:ln>
                <a:effectLst>
                  <a:outerShdw blurRad="12700" dist="38100" dir="2700000" algn="tl" rotWithShape="0">
                    <a:schemeClr val="bg1">
                      <a:lumMod val="50000"/>
                    </a:schemeClr>
                  </a:outerShdw>
                </a:effectLst>
              </a:rPr>
              <a:t>even</a:t>
            </a:r>
            <a:r>
              <a:rPr lang="en-US" sz="4000" b="1" dirty="0">
                <a:ln w="9525">
                  <a:solidFill>
                    <a:schemeClr val="bg1"/>
                  </a:solidFill>
                  <a:prstDash val="solid"/>
                </a:ln>
                <a:effectLst>
                  <a:outerShdw blurRad="12700" dist="38100" dir="2700000" algn="tl" rotWithShape="0">
                    <a:schemeClr val="bg1">
                      <a:lumMod val="50000"/>
                    </a:schemeClr>
                  </a:outerShdw>
                </a:effectLst>
              </a:rPr>
              <a:t> us, whom He also called, not from among </a:t>
            </a:r>
            <a:r>
              <a:rPr lang="en-US" sz="4000" b="1" u="sng" dirty="0">
                <a:ln w="9525">
                  <a:solidFill>
                    <a:schemeClr val="bg1"/>
                  </a:solidFill>
                  <a:prstDash val="solid"/>
                </a:ln>
                <a:effectLst>
                  <a:outerShdw blurRad="12700" dist="38100" dir="2700000" algn="tl" rotWithShape="0">
                    <a:schemeClr val="bg1">
                      <a:lumMod val="50000"/>
                    </a:schemeClr>
                  </a:outerShdw>
                </a:effectLst>
              </a:rPr>
              <a:t>Jews</a:t>
            </a:r>
            <a:r>
              <a:rPr lang="en-US" sz="4000" b="1" dirty="0">
                <a:ln w="9525">
                  <a:solidFill>
                    <a:schemeClr val="bg1"/>
                  </a:solidFill>
                  <a:prstDash val="solid"/>
                </a:ln>
                <a:effectLst>
                  <a:outerShdw blurRad="12700" dist="38100" dir="2700000" algn="tl" rotWithShape="0">
                    <a:schemeClr val="bg1">
                      <a:lumMod val="50000"/>
                    </a:schemeClr>
                  </a:outerShdw>
                </a:effectLst>
              </a:rPr>
              <a:t> only, but also from among </a:t>
            </a:r>
            <a:r>
              <a:rPr lang="en-US" sz="4000" b="1" u="sng" dirty="0">
                <a:ln w="9525">
                  <a:solidFill>
                    <a:schemeClr val="bg1"/>
                  </a:solidFill>
                  <a:prstDash val="solid"/>
                </a:ln>
                <a:effectLst>
                  <a:outerShdw blurRad="12700" dist="38100" dir="2700000" algn="tl" rotWithShape="0">
                    <a:schemeClr val="bg1">
                      <a:lumMod val="50000"/>
                    </a:schemeClr>
                  </a:outerShdw>
                </a:effectLst>
              </a:rPr>
              <a:t>Gentiles</a:t>
            </a:r>
            <a:r>
              <a:rPr lang="en-US" sz="4000" b="1" dirty="0">
                <a:ln w="9525">
                  <a:solidFill>
                    <a:schemeClr val="bg1"/>
                  </a:solidFill>
                  <a:prstDash val="solid"/>
                </a:ln>
                <a:effectLst>
                  <a:outerShdw blurRad="12700" dist="38100" dir="2700000" algn="tl" rotWithShape="0">
                    <a:schemeClr val="bg1">
                      <a:lumMod val="50000"/>
                    </a:schemeClr>
                  </a:outerShdw>
                </a:effectLst>
              </a:rPr>
              <a:t>. As He says also in Hosea, "I will call those who were not my people, 'my people,' and her who was not beloved, 'beloved.'"</a:t>
            </a:r>
          </a:p>
        </p:txBody>
      </p:sp>
      <p:graphicFrame>
        <p:nvGraphicFramePr>
          <p:cNvPr id="8" name="Diagram 7">
            <a:extLst>
              <a:ext uri="{FF2B5EF4-FFF2-40B4-BE49-F238E27FC236}">
                <a16:creationId xmlns:a16="http://schemas.microsoft.com/office/drawing/2014/main" id="{7C6987A7-8703-463A-9854-C4A1FC9E9FDC}"/>
              </a:ext>
            </a:extLst>
          </p:cNvPr>
          <p:cNvGraphicFramePr/>
          <p:nvPr>
            <p:extLst>
              <p:ext uri="{D42A27DB-BD31-4B8C-83A1-F6EECF244321}">
                <p14:modId xmlns:p14="http://schemas.microsoft.com/office/powerpoint/2010/main" val="1848228441"/>
              </p:ext>
            </p:extLst>
          </p:nvPr>
        </p:nvGraphicFramePr>
        <p:xfrm>
          <a:off x="1188721" y="1456266"/>
          <a:ext cx="8448315" cy="45896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833011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47E494-287C-44AF-A10A-B71A8D804CFD}"/>
              </a:ext>
            </a:extLst>
          </p:cNvPr>
          <p:cNvPicPr>
            <a:picLocks noChangeAspect="1"/>
          </p:cNvPicPr>
          <p:nvPr/>
        </p:nvPicPr>
        <p:blipFill rotWithShape="1">
          <a:blip r:embed="rId3"/>
          <a:srcRect l="264" t="7053" r="-264" b="131"/>
          <a:stretch/>
        </p:blipFill>
        <p:spPr>
          <a:xfrm>
            <a:off x="-842211" y="-656787"/>
            <a:ext cx="13655843" cy="7599007"/>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0"/>
            <a:ext cx="10229247" cy="1456267"/>
          </a:xfrm>
        </p:spPr>
        <p:txBody>
          <a:bodyPr>
            <a:normAutofit/>
          </a:bodyPr>
          <a:lstStyle/>
          <a:p>
            <a:r>
              <a:rPr lang="en-US" sz="48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God is Working in Human </a:t>
            </a:r>
            <a:r>
              <a:rPr lang="en-US" sz="4800" b="1" u="sng"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History</a:t>
            </a:r>
            <a:endParaRPr lang="ru-RU" sz="4800" b="1" u="sng"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5" name="Content Placeholder 4">
            <a:extLst>
              <a:ext uri="{FF2B5EF4-FFF2-40B4-BE49-F238E27FC236}">
                <a16:creationId xmlns:a16="http://schemas.microsoft.com/office/drawing/2014/main" id="{68D66925-E3FD-481F-B044-8B223F741DE3}"/>
              </a:ext>
            </a:extLst>
          </p:cNvPr>
          <p:cNvSpPr>
            <a:spLocks noGrp="1"/>
          </p:cNvSpPr>
          <p:nvPr>
            <p:ph idx="1"/>
          </p:nvPr>
        </p:nvSpPr>
        <p:spPr>
          <a:xfrm>
            <a:off x="475648" y="1299633"/>
            <a:ext cx="10527631" cy="5799221"/>
          </a:xfrm>
        </p:spPr>
        <p:txBody>
          <a:bodyPr>
            <a:normAutofit/>
          </a:bodyPr>
          <a:lstStyle/>
          <a:p>
            <a:pPr marL="0" indent="0">
              <a:buNone/>
            </a:pPr>
            <a:r>
              <a:rPr lang="en-US" sz="4400" b="1" dirty="0">
                <a:ln w="9525">
                  <a:solidFill>
                    <a:schemeClr val="bg1"/>
                  </a:solidFill>
                  <a:prstDash val="solid"/>
                </a:ln>
                <a:effectLst>
                  <a:outerShdw blurRad="12700" dist="38100" dir="2700000" algn="tl" rotWithShape="0">
                    <a:schemeClr val="bg1">
                      <a:lumMod val="50000"/>
                    </a:schemeClr>
                  </a:outerShdw>
                </a:effectLst>
              </a:rPr>
              <a:t>1 Timothy 2:4  who desires all men to be saved and to come to the knowledge of the truth. </a:t>
            </a:r>
          </a:p>
          <a:p>
            <a:pPr marL="457200" lvl="1" indent="0">
              <a:buNone/>
            </a:pPr>
            <a:r>
              <a:rPr lang="en-US" sz="4000" b="1" dirty="0">
                <a:ln w="9525">
                  <a:solidFill>
                    <a:schemeClr val="bg1"/>
                  </a:solidFill>
                  <a:prstDash val="solid"/>
                </a:ln>
                <a:effectLst>
                  <a:outerShdw blurRad="12700" dist="38100" dir="2700000" algn="tl" rotWithShape="0">
                    <a:schemeClr val="bg1">
                      <a:lumMod val="50000"/>
                    </a:schemeClr>
                  </a:outerShdw>
                </a:effectLst>
              </a:rPr>
              <a:t>For there is one God, and one mediator also between God and men, the man Christ Jesus,  who gave Himself as a ransom for all, the testimony given at the proper time. </a:t>
            </a:r>
          </a:p>
        </p:txBody>
      </p:sp>
    </p:spTree>
    <p:extLst>
      <p:ext uri="{BB962C8B-B14F-4D97-AF65-F5344CB8AC3E}">
        <p14:creationId xmlns:p14="http://schemas.microsoft.com/office/powerpoint/2010/main" val="88595873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609600"/>
            <a:ext cx="6143423" cy="1456267"/>
          </a:xfrm>
        </p:spPr>
        <p:txBody>
          <a:bodyPr>
            <a:normAutofit/>
          </a:bodyPr>
          <a:lstStyle/>
          <a:p>
            <a:r>
              <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God Reaches Into the Human Condition</a:t>
            </a:r>
            <a:endParaRPr lang="ru-RU"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1114098" y="2426238"/>
            <a:ext cx="4576307" cy="3649133"/>
          </a:xfrm>
        </p:spPr>
        <p:txBody>
          <a:bodyPr>
            <a:normAutofit/>
          </a:bodyPr>
          <a:lstStyle/>
          <a:p>
            <a:pPr marL="0" indent="0">
              <a:buNone/>
            </a:pPr>
            <a:r>
              <a:rPr lang="en-US" sz="2800" dirty="0"/>
              <a:t>As it is written: Look! I am putting </a:t>
            </a:r>
            <a:r>
              <a:rPr lang="en-US" sz="2800" u="sng" dirty="0"/>
              <a:t>a stone in Zion</a:t>
            </a:r>
            <a:r>
              <a:rPr lang="en-US" sz="2800" dirty="0"/>
              <a:t> to stumble over and a rock to trip over, </a:t>
            </a:r>
          </a:p>
          <a:p>
            <a:pPr marL="0" indent="0">
              <a:buNone/>
            </a:pPr>
            <a:r>
              <a:rPr lang="en-US" sz="2800" dirty="0"/>
              <a:t>yet </a:t>
            </a:r>
            <a:r>
              <a:rPr lang="en-US" sz="2800" u="sng" dirty="0"/>
              <a:t>the one who believes on Him will not be put to shame</a:t>
            </a:r>
            <a:r>
              <a:rPr lang="en-US" sz="2800" dirty="0"/>
              <a:t>. </a:t>
            </a:r>
          </a:p>
          <a:p>
            <a:pPr marL="0" indent="0" algn="r">
              <a:buNone/>
            </a:pPr>
            <a:r>
              <a:rPr lang="en-US" sz="2800" i="1" dirty="0"/>
              <a:t>Romans 9:33</a:t>
            </a:r>
          </a:p>
          <a:p>
            <a:endParaRPr lang="en-US" sz="2800" dirty="0"/>
          </a:p>
        </p:txBody>
      </p:sp>
      <p:grpSp>
        <p:nvGrpSpPr>
          <p:cNvPr id="14" name="Group 13">
            <a:extLst>
              <a:ext uri="{FF2B5EF4-FFF2-40B4-BE49-F238E27FC236}">
                <a16:creationId xmlns:a16="http://schemas.microsoft.com/office/drawing/2014/main" id="{02ED2F61-F361-4862-934B-ADA2B77367EE}"/>
              </a:ext>
            </a:extLst>
          </p:cNvPr>
          <p:cNvGrpSpPr/>
          <p:nvPr/>
        </p:nvGrpSpPr>
        <p:grpSpPr>
          <a:xfrm>
            <a:off x="7597264" y="0"/>
            <a:ext cx="4576307" cy="3050871"/>
            <a:chOff x="7597264" y="0"/>
            <a:chExt cx="4576307" cy="3050871"/>
          </a:xfrm>
        </p:grpSpPr>
        <p:pic>
          <p:nvPicPr>
            <p:cNvPr id="6" name="Picture 5">
              <a:extLst>
                <a:ext uri="{FF2B5EF4-FFF2-40B4-BE49-F238E27FC236}">
                  <a16:creationId xmlns:a16="http://schemas.microsoft.com/office/drawing/2014/main" id="{3CE951B8-DEF2-41D0-B32D-9728A07CD941}"/>
                </a:ext>
              </a:extLst>
            </p:cNvPr>
            <p:cNvPicPr>
              <a:picLocks noChangeAspect="1"/>
            </p:cNvPicPr>
            <p:nvPr/>
          </p:nvPicPr>
          <p:blipFill>
            <a:blip r:embed="rId3"/>
            <a:stretch>
              <a:fillRect/>
            </a:stretch>
          </p:blipFill>
          <p:spPr>
            <a:xfrm flipH="1">
              <a:off x="7597264" y="0"/>
              <a:ext cx="4576307" cy="3050871"/>
            </a:xfrm>
            <a:prstGeom prst="flowChartDelay">
              <a:avLst/>
            </a:prstGeom>
          </p:spPr>
        </p:pic>
        <p:pic>
          <p:nvPicPr>
            <p:cNvPr id="13" name="Picture 12">
              <a:extLst>
                <a:ext uri="{FF2B5EF4-FFF2-40B4-BE49-F238E27FC236}">
                  <a16:creationId xmlns:a16="http://schemas.microsoft.com/office/drawing/2014/main" id="{020875F3-9AE9-4A56-A3DC-D2D93AF619DC}"/>
                </a:ext>
              </a:extLst>
            </p:cNvPr>
            <p:cNvPicPr>
              <a:picLocks noChangeAspect="1"/>
            </p:cNvPicPr>
            <p:nvPr/>
          </p:nvPicPr>
          <p:blipFill>
            <a:blip r:embed="rId4">
              <a:alphaModFix amt="50000"/>
            </a:blip>
            <a:stretch>
              <a:fillRect/>
            </a:stretch>
          </p:blipFill>
          <p:spPr>
            <a:xfrm>
              <a:off x="9083842" y="1438845"/>
              <a:ext cx="1178041" cy="627022"/>
            </a:xfrm>
            <a:prstGeom prst="star7">
              <a:avLst>
                <a:gd name="adj" fmla="val 21867"/>
                <a:gd name="hf" fmla="val 102572"/>
                <a:gd name="vf" fmla="val 105210"/>
              </a:avLst>
            </a:prstGeom>
          </p:spPr>
        </p:pic>
      </p:grpSp>
      <p:graphicFrame>
        <p:nvGraphicFramePr>
          <p:cNvPr id="12" name="Diagram 11">
            <a:extLst>
              <a:ext uri="{FF2B5EF4-FFF2-40B4-BE49-F238E27FC236}">
                <a16:creationId xmlns:a16="http://schemas.microsoft.com/office/drawing/2014/main" id="{127A48D5-F64C-401C-A91D-8BF3B6605859}"/>
              </a:ext>
            </a:extLst>
          </p:cNvPr>
          <p:cNvGraphicFramePr/>
          <p:nvPr>
            <p:extLst>
              <p:ext uri="{D42A27DB-BD31-4B8C-83A1-F6EECF244321}">
                <p14:modId xmlns:p14="http://schemas.microsoft.com/office/powerpoint/2010/main" val="2100973381"/>
              </p:ext>
            </p:extLst>
          </p:nvPr>
        </p:nvGraphicFramePr>
        <p:xfrm>
          <a:off x="7332144" y="1467853"/>
          <a:ext cx="4859856" cy="53901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6122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accent2"/>
                                      </p:to>
                                    </p:animClr>
                                  </p:subTnLst>
                                </p:cTn>
                              </p:par>
                              <p:par>
                                <p:cTn id="8" presetID="14" presetClass="entr" presetSubtype="1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2">
                                            <p:graphicEl>
                                              <a:dgm id="{A8240C0B-9ABD-43C1-A74A-A5AA023AA067}"/>
                                            </p:graphicEl>
                                          </p:spTgt>
                                        </p:tgtEl>
                                        <p:attrNameLst>
                                          <p:attrName>style.visibility</p:attrName>
                                        </p:attrNameLst>
                                      </p:cBhvr>
                                      <p:to>
                                        <p:strVal val="visible"/>
                                      </p:to>
                                    </p:set>
                                    <p:animEffect transition="in" filter="randombar(horizontal)">
                                      <p:cBhvr>
                                        <p:cTn id="15" dur="500"/>
                                        <p:tgtEl>
                                          <p:spTgt spid="12">
                                            <p:graphicEl>
                                              <a:dgm id="{A8240C0B-9ABD-43C1-A74A-A5AA023AA067}"/>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graphicEl>
                                              <a:dgm id="{B99D6659-F766-4E0D-8325-E0D3984C3235}"/>
                                            </p:graphicEl>
                                          </p:spTgt>
                                        </p:tgtEl>
                                        <p:attrNameLst>
                                          <p:attrName>style.visibility</p:attrName>
                                        </p:attrNameLst>
                                      </p:cBhvr>
                                      <p:to>
                                        <p:strVal val="visible"/>
                                      </p:to>
                                    </p:set>
                                    <p:animEffect transition="in" filter="randombar(horizontal)">
                                      <p:cBhvr>
                                        <p:cTn id="18" dur="500"/>
                                        <p:tgtEl>
                                          <p:spTgt spid="12">
                                            <p:graphicEl>
                                              <a:dgm id="{B99D6659-F766-4E0D-8325-E0D3984C3235}"/>
                                            </p:graphic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2">
                                            <p:graphicEl>
                                              <a:dgm id="{643FE879-E4D1-41E6-BA20-A01ECF5A7ED7}"/>
                                            </p:graphicEl>
                                          </p:spTgt>
                                        </p:tgtEl>
                                        <p:attrNameLst>
                                          <p:attrName>style.visibility</p:attrName>
                                        </p:attrNameLst>
                                      </p:cBhvr>
                                      <p:to>
                                        <p:strVal val="visible"/>
                                      </p:to>
                                    </p:set>
                                    <p:animEffect transition="in" filter="randombar(horizontal)">
                                      <p:cBhvr>
                                        <p:cTn id="21" dur="500"/>
                                        <p:tgtEl>
                                          <p:spTgt spid="12">
                                            <p:graphicEl>
                                              <a:dgm id="{643FE879-E4D1-41E6-BA20-A01ECF5A7ED7}"/>
                                            </p:graphic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2">
                                            <p:graphicEl>
                                              <a:dgm id="{921F87B8-34F6-4493-9124-68DC4FC0AD4C}"/>
                                            </p:graphicEl>
                                          </p:spTgt>
                                        </p:tgtEl>
                                        <p:attrNameLst>
                                          <p:attrName>style.visibility</p:attrName>
                                        </p:attrNameLst>
                                      </p:cBhvr>
                                      <p:to>
                                        <p:strVal val="visible"/>
                                      </p:to>
                                    </p:set>
                                    <p:animEffect transition="in" filter="randombar(horizontal)">
                                      <p:cBhvr>
                                        <p:cTn id="24" dur="500"/>
                                        <p:tgtEl>
                                          <p:spTgt spid="12">
                                            <p:graphicEl>
                                              <a:dgm id="{921F87B8-34F6-4493-9124-68DC4FC0AD4C}"/>
                                            </p:graphic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2">
                                            <p:graphicEl>
                                              <a:dgm id="{F8C1AC17-8D98-4B2F-B015-94DFD730C1C1}"/>
                                            </p:graphicEl>
                                          </p:spTgt>
                                        </p:tgtEl>
                                        <p:attrNameLst>
                                          <p:attrName>style.visibility</p:attrName>
                                        </p:attrNameLst>
                                      </p:cBhvr>
                                      <p:to>
                                        <p:strVal val="visible"/>
                                      </p:to>
                                    </p:set>
                                    <p:animEffect transition="in" filter="randombar(horizontal)">
                                      <p:cBhvr>
                                        <p:cTn id="27" dur="500"/>
                                        <p:tgtEl>
                                          <p:spTgt spid="12">
                                            <p:graphicEl>
                                              <a:dgm id="{F8C1AC17-8D98-4B2F-B015-94DFD730C1C1}"/>
                                            </p:graphic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2">
                                            <p:graphicEl>
                                              <a:dgm id="{548AE939-8458-4832-AE65-229408EB2C68}"/>
                                            </p:graphicEl>
                                          </p:spTgt>
                                        </p:tgtEl>
                                        <p:attrNameLst>
                                          <p:attrName>style.visibility</p:attrName>
                                        </p:attrNameLst>
                                      </p:cBhvr>
                                      <p:to>
                                        <p:strVal val="visible"/>
                                      </p:to>
                                    </p:set>
                                    <p:animEffect transition="in" filter="randombar(horizontal)">
                                      <p:cBhvr>
                                        <p:cTn id="30" dur="500"/>
                                        <p:tgtEl>
                                          <p:spTgt spid="12">
                                            <p:graphicEl>
                                              <a:dgm id="{548AE939-8458-4832-AE65-229408EB2C68}"/>
                                            </p:graphic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2">
                                            <p:graphicEl>
                                              <a:dgm id="{AA510259-DF28-47E6-9E86-4C3D05DA415A}"/>
                                            </p:graphicEl>
                                          </p:spTgt>
                                        </p:tgtEl>
                                        <p:attrNameLst>
                                          <p:attrName>style.visibility</p:attrName>
                                        </p:attrNameLst>
                                      </p:cBhvr>
                                      <p:to>
                                        <p:strVal val="visible"/>
                                      </p:to>
                                    </p:set>
                                    <p:animEffect transition="in" filter="randombar(horizontal)">
                                      <p:cBhvr>
                                        <p:cTn id="33" dur="500"/>
                                        <p:tgtEl>
                                          <p:spTgt spid="12">
                                            <p:graphicEl>
                                              <a:dgm id="{AA510259-DF28-47E6-9E86-4C3D05DA415A}"/>
                                            </p:graphic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2">
                                            <p:graphicEl>
                                              <a:dgm id="{2141621C-DA94-40AC-A89C-D22DA8E91048}"/>
                                            </p:graphicEl>
                                          </p:spTgt>
                                        </p:tgtEl>
                                        <p:attrNameLst>
                                          <p:attrName>style.visibility</p:attrName>
                                        </p:attrNameLst>
                                      </p:cBhvr>
                                      <p:to>
                                        <p:strVal val="visible"/>
                                      </p:to>
                                    </p:set>
                                    <p:animEffect transition="in" filter="randombar(horizontal)">
                                      <p:cBhvr>
                                        <p:cTn id="36" dur="500"/>
                                        <p:tgtEl>
                                          <p:spTgt spid="12">
                                            <p:graphicEl>
                                              <a:dgm id="{2141621C-DA94-40AC-A89C-D22DA8E91048}"/>
                                            </p:graphic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2">
                                            <p:graphicEl>
                                              <a:dgm id="{6FE4F51E-7315-4AA5-880D-6C863E2E8D7F}"/>
                                            </p:graphicEl>
                                          </p:spTgt>
                                        </p:tgtEl>
                                        <p:attrNameLst>
                                          <p:attrName>style.visibility</p:attrName>
                                        </p:attrNameLst>
                                      </p:cBhvr>
                                      <p:to>
                                        <p:strVal val="visible"/>
                                      </p:to>
                                    </p:set>
                                    <p:animEffect transition="in" filter="randombar(horizontal)">
                                      <p:cBhvr>
                                        <p:cTn id="39" dur="500"/>
                                        <p:tgtEl>
                                          <p:spTgt spid="12">
                                            <p:graphicEl>
                                              <a:dgm id="{6FE4F51E-7315-4AA5-880D-6C863E2E8D7F}"/>
                                            </p:graphicEl>
                                          </p:spTgt>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2">
                                            <p:graphicEl>
                                              <a:dgm id="{461C938D-63CE-4B88-851B-F77EF2DBD740}"/>
                                            </p:graphicEl>
                                          </p:spTgt>
                                        </p:tgtEl>
                                        <p:attrNameLst>
                                          <p:attrName>style.visibility</p:attrName>
                                        </p:attrNameLst>
                                      </p:cBhvr>
                                      <p:to>
                                        <p:strVal val="visible"/>
                                      </p:to>
                                    </p:set>
                                    <p:animEffect transition="in" filter="randombar(horizontal)">
                                      <p:cBhvr>
                                        <p:cTn id="42" dur="500"/>
                                        <p:tgtEl>
                                          <p:spTgt spid="12">
                                            <p:graphicEl>
                                              <a:dgm id="{461C938D-63CE-4B88-851B-F77EF2DBD740}"/>
                                            </p:graphicEl>
                                          </p:spTgt>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2">
                                            <p:graphicEl>
                                              <a:dgm id="{4950BDA2-2CE5-465E-A6AA-1538FEC28780}"/>
                                            </p:graphicEl>
                                          </p:spTgt>
                                        </p:tgtEl>
                                        <p:attrNameLst>
                                          <p:attrName>style.visibility</p:attrName>
                                        </p:attrNameLst>
                                      </p:cBhvr>
                                      <p:to>
                                        <p:strVal val="visible"/>
                                      </p:to>
                                    </p:set>
                                    <p:animEffect transition="in" filter="randombar(horizontal)">
                                      <p:cBhvr>
                                        <p:cTn id="45" dur="500"/>
                                        <p:tgtEl>
                                          <p:spTgt spid="12">
                                            <p:graphicEl>
                                              <a:dgm id="{4950BDA2-2CE5-465E-A6AA-1538FEC28780}"/>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50" dur="500"/>
                                        <p:tgtEl>
                                          <p:spTgt spid="3">
                                            <p:txEl>
                                              <p:pRg st="1" end="1"/>
                                            </p:txEl>
                                          </p:spTgt>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2">
                                            <p:graphicEl>
                                              <a:dgm id="{759132E2-A6E0-4691-9A6A-531916D17FEA}"/>
                                            </p:graphicEl>
                                          </p:spTgt>
                                        </p:tgtEl>
                                        <p:attrNameLst>
                                          <p:attrName>style.visibility</p:attrName>
                                        </p:attrNameLst>
                                      </p:cBhvr>
                                      <p:to>
                                        <p:strVal val="visible"/>
                                      </p:to>
                                    </p:set>
                                    <p:animEffect transition="in" filter="randombar(horizontal)">
                                      <p:cBhvr>
                                        <p:cTn id="53" dur="500"/>
                                        <p:tgtEl>
                                          <p:spTgt spid="12">
                                            <p:graphicEl>
                                              <a:dgm id="{759132E2-A6E0-4691-9A6A-531916D17FEA}"/>
                                            </p:graphicEl>
                                          </p:spTgt>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2">
                                            <p:graphicEl>
                                              <a:dgm id="{EFFC2643-67DB-473F-9237-D1ED37675C7D}"/>
                                            </p:graphicEl>
                                          </p:spTgt>
                                        </p:tgtEl>
                                        <p:attrNameLst>
                                          <p:attrName>style.visibility</p:attrName>
                                        </p:attrNameLst>
                                      </p:cBhvr>
                                      <p:to>
                                        <p:strVal val="visible"/>
                                      </p:to>
                                    </p:set>
                                    <p:animEffect transition="in" filter="randombar(horizontal)">
                                      <p:cBhvr>
                                        <p:cTn id="56" dur="500"/>
                                        <p:tgtEl>
                                          <p:spTgt spid="12">
                                            <p:graphicEl>
                                              <a:dgm id="{EFFC2643-67DB-473F-9237-D1ED37675C7D}"/>
                                            </p:graphicEl>
                                          </p:spTgt>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2">
                                            <p:graphicEl>
                                              <a:dgm id="{F681B62A-BE16-4653-9657-0F6083A2DF18}"/>
                                            </p:graphicEl>
                                          </p:spTgt>
                                        </p:tgtEl>
                                        <p:attrNameLst>
                                          <p:attrName>style.visibility</p:attrName>
                                        </p:attrNameLst>
                                      </p:cBhvr>
                                      <p:to>
                                        <p:strVal val="visible"/>
                                      </p:to>
                                    </p:set>
                                    <p:animEffect transition="in" filter="randombar(horizontal)">
                                      <p:cBhvr>
                                        <p:cTn id="59" dur="500"/>
                                        <p:tgtEl>
                                          <p:spTgt spid="12">
                                            <p:graphicEl>
                                              <a:dgm id="{F681B62A-BE16-4653-9657-0F6083A2DF1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2"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282D94-7BA0-4F9E-98A8-D438B1DF361F}"/>
              </a:ext>
            </a:extLst>
          </p:cNvPr>
          <p:cNvPicPr>
            <a:picLocks noChangeAspect="1"/>
          </p:cNvPicPr>
          <p:nvPr/>
        </p:nvPicPr>
        <p:blipFill rotWithShape="1">
          <a:blip r:embed="rId3"/>
          <a:srcRect b="15625"/>
          <a:stretch/>
        </p:blipFill>
        <p:spPr>
          <a:xfrm>
            <a:off x="-21610" y="0"/>
            <a:ext cx="12192000" cy="6858000"/>
          </a:xfrm>
          <a:prstGeom prst="rect">
            <a:avLst/>
          </a:prstGeom>
        </p:spPr>
      </p:pic>
      <p:graphicFrame>
        <p:nvGraphicFramePr>
          <p:cNvPr id="8" name="Content Placeholder 7">
            <a:extLst>
              <a:ext uri="{FF2B5EF4-FFF2-40B4-BE49-F238E27FC236}">
                <a16:creationId xmlns:a16="http://schemas.microsoft.com/office/drawing/2014/main" id="{9DC15DB2-705B-41E9-B17F-9025F7CA8444}"/>
              </a:ext>
            </a:extLst>
          </p:cNvPr>
          <p:cNvGraphicFramePr>
            <a:graphicFrameLocks noGrp="1"/>
          </p:cNvGraphicFramePr>
          <p:nvPr>
            <p:ph idx="1"/>
            <p:extLst>
              <p:ext uri="{D42A27DB-BD31-4B8C-83A1-F6EECF244321}">
                <p14:modId xmlns:p14="http://schemas.microsoft.com/office/powerpoint/2010/main" val="29873959"/>
              </p:ext>
            </p:extLst>
          </p:nvPr>
        </p:nvGraphicFramePr>
        <p:xfrm>
          <a:off x="685800" y="156410"/>
          <a:ext cx="10503568" cy="56530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angle 11">
            <a:extLst>
              <a:ext uri="{FF2B5EF4-FFF2-40B4-BE49-F238E27FC236}">
                <a16:creationId xmlns:a16="http://schemas.microsoft.com/office/drawing/2014/main" id="{858F3752-A060-40B5-9FE8-FF31EA9797E0}"/>
              </a:ext>
            </a:extLst>
          </p:cNvPr>
          <p:cNvSpPr/>
          <p:nvPr/>
        </p:nvSpPr>
        <p:spPr>
          <a:xfrm>
            <a:off x="259306" y="5682915"/>
            <a:ext cx="11518711"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dirty="0"/>
              <a:t>Romans 9:33 </a:t>
            </a:r>
            <a:r>
              <a:rPr lang="en-US" sz="2800" dirty="0">
                <a:ln w="0"/>
                <a:solidFill>
                  <a:schemeClr val="accent1"/>
                </a:solidFill>
                <a:effectLst>
                  <a:outerShdw blurRad="38100" dist="25400" dir="5400000" algn="ctr" rotWithShape="0">
                    <a:srgbClr val="6E747A">
                      <a:alpha val="43000"/>
                    </a:srgbClr>
                  </a:outerShdw>
                </a:effectLst>
              </a:rPr>
              <a:t>as it is written, “Behold, I am laying in Zion a stone of stumbling, and a rock of offense and </a:t>
            </a:r>
            <a:r>
              <a:rPr lang="en-US" sz="2800" i="1" u="sng" dirty="0"/>
              <a:t>whoever believes in him will not be put to shame</a:t>
            </a:r>
            <a:r>
              <a:rPr lang="en-US" sz="2800" dirty="0"/>
              <a:t>.”</a:t>
            </a:r>
          </a:p>
        </p:txBody>
      </p:sp>
      <p:sp>
        <p:nvSpPr>
          <p:cNvPr id="13" name="Rectangle 12">
            <a:extLst>
              <a:ext uri="{FF2B5EF4-FFF2-40B4-BE49-F238E27FC236}">
                <a16:creationId xmlns:a16="http://schemas.microsoft.com/office/drawing/2014/main" id="{CDF207B5-75F2-401C-817E-75FE680EF6BE}"/>
              </a:ext>
            </a:extLst>
          </p:cNvPr>
          <p:cNvSpPr/>
          <p:nvPr/>
        </p:nvSpPr>
        <p:spPr>
          <a:xfrm>
            <a:off x="2475963" y="4247866"/>
            <a:ext cx="8741838" cy="1077218"/>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sz="3200" i="1" dirty="0"/>
              <a:t>Romans 9:33 </a:t>
            </a:r>
            <a:r>
              <a:rPr lang="en-US" sz="3200" dirty="0"/>
              <a:t>as it is written, “Behold, I am laying in Zion a stone of stumbling, and a rock of offense…”</a:t>
            </a:r>
          </a:p>
        </p:txBody>
      </p:sp>
    </p:spTree>
    <p:extLst>
      <p:ext uri="{BB962C8B-B14F-4D97-AF65-F5344CB8AC3E}">
        <p14:creationId xmlns:p14="http://schemas.microsoft.com/office/powerpoint/2010/main" val="21251452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graphicEl>
                                              <a:dgm id="{0373C460-91EE-449E-B955-93D6732BED25}"/>
                                            </p:graphicEl>
                                          </p:spTgt>
                                        </p:tgtEl>
                                        <p:attrNameLst>
                                          <p:attrName>style.visibility</p:attrName>
                                        </p:attrNameLst>
                                      </p:cBhvr>
                                      <p:to>
                                        <p:strVal val="visible"/>
                                      </p:to>
                                    </p:set>
                                    <p:animEffect transition="in" filter="randombar(horizontal)">
                                      <p:cBhvr>
                                        <p:cTn id="7" dur="500"/>
                                        <p:tgtEl>
                                          <p:spTgt spid="8">
                                            <p:graphicEl>
                                              <a:dgm id="{0373C460-91EE-449E-B955-93D6732BED2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graphicEl>
                                              <a:dgm id="{245CA83E-87A7-40ED-84BC-22310B58FEEB}"/>
                                            </p:graphicEl>
                                          </p:spTgt>
                                        </p:tgtEl>
                                        <p:attrNameLst>
                                          <p:attrName>style.visibility</p:attrName>
                                        </p:attrNameLst>
                                      </p:cBhvr>
                                      <p:to>
                                        <p:strVal val="visible"/>
                                      </p:to>
                                    </p:set>
                                    <p:animEffect transition="in" filter="randombar(horizontal)">
                                      <p:cBhvr>
                                        <p:cTn id="12" dur="500"/>
                                        <p:tgtEl>
                                          <p:spTgt spid="8">
                                            <p:graphicEl>
                                              <a:dgm id="{245CA83E-87A7-40ED-84BC-22310B58FEEB}"/>
                                            </p:graphic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graphicEl>
                                              <a:dgm id="{8276B91F-6A18-4E0F-AC94-CA08B185DEEB}"/>
                                            </p:graphicEl>
                                          </p:spTgt>
                                        </p:tgtEl>
                                        <p:attrNameLst>
                                          <p:attrName>style.visibility</p:attrName>
                                        </p:attrNameLst>
                                      </p:cBhvr>
                                      <p:to>
                                        <p:strVal val="visible"/>
                                      </p:to>
                                    </p:set>
                                    <p:animEffect transition="in" filter="randombar(horizontal)">
                                      <p:cBhvr>
                                        <p:cTn id="15" dur="500"/>
                                        <p:tgtEl>
                                          <p:spTgt spid="8">
                                            <p:graphicEl>
                                              <a:dgm id="{8276B91F-6A18-4E0F-AC94-CA08B185DEE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8">
                                            <p:graphicEl>
                                              <a:dgm id="{B45FB9D8-338F-4FE5-A27B-A8655939CD41}"/>
                                            </p:graphicEl>
                                          </p:spTgt>
                                        </p:tgtEl>
                                        <p:attrNameLst>
                                          <p:attrName>style.visibility</p:attrName>
                                        </p:attrNameLst>
                                      </p:cBhvr>
                                      <p:to>
                                        <p:strVal val="visible"/>
                                      </p:to>
                                    </p:set>
                                    <p:animEffect transition="in" filter="randombar(horizontal)">
                                      <p:cBhvr>
                                        <p:cTn id="20" dur="500"/>
                                        <p:tgtEl>
                                          <p:spTgt spid="8">
                                            <p:graphicEl>
                                              <a:dgm id="{B45FB9D8-338F-4FE5-A27B-A8655939CD41}"/>
                                            </p:graphic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graphicEl>
                                              <a:dgm id="{FC8A1366-7C0D-46AC-B63B-CFE03C8D4189}"/>
                                            </p:graphicEl>
                                          </p:spTgt>
                                        </p:tgtEl>
                                        <p:attrNameLst>
                                          <p:attrName>style.visibility</p:attrName>
                                        </p:attrNameLst>
                                      </p:cBhvr>
                                      <p:to>
                                        <p:strVal val="visible"/>
                                      </p:to>
                                    </p:set>
                                    <p:animEffect transition="in" filter="randombar(horizontal)">
                                      <p:cBhvr>
                                        <p:cTn id="23" dur="500"/>
                                        <p:tgtEl>
                                          <p:spTgt spid="8">
                                            <p:graphicEl>
                                              <a:dgm id="{FC8A1366-7C0D-46AC-B63B-CFE03C8D4189}"/>
                                            </p:graphicEl>
                                          </p:spTgt>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8">
                                            <p:graphicEl>
                                              <a:dgm id="{46CECF30-F487-4F58-9CDB-41579DB4D12B}"/>
                                            </p:graphicEl>
                                          </p:spTgt>
                                        </p:tgtEl>
                                        <p:attrNameLst>
                                          <p:attrName>style.visibility</p:attrName>
                                        </p:attrNameLst>
                                      </p:cBhvr>
                                      <p:to>
                                        <p:strVal val="visible"/>
                                      </p:to>
                                    </p:set>
                                    <p:animEffect transition="in" filter="randombar(horizontal)">
                                      <p:cBhvr>
                                        <p:cTn id="33" dur="500"/>
                                        <p:tgtEl>
                                          <p:spTgt spid="8">
                                            <p:graphicEl>
                                              <a:dgm id="{46CECF30-F487-4F58-9CDB-41579DB4D12B}"/>
                                            </p:graphic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8">
                                            <p:graphicEl>
                                              <a:dgm id="{6D54D9CC-D0F5-4922-9C5E-5C7857251A21}"/>
                                            </p:graphicEl>
                                          </p:spTgt>
                                        </p:tgtEl>
                                        <p:attrNameLst>
                                          <p:attrName>style.visibility</p:attrName>
                                        </p:attrNameLst>
                                      </p:cBhvr>
                                      <p:to>
                                        <p:strVal val="visible"/>
                                      </p:to>
                                    </p:set>
                                    <p:animEffect transition="in" filter="randombar(horizontal)">
                                      <p:cBhvr>
                                        <p:cTn id="36" dur="500"/>
                                        <p:tgtEl>
                                          <p:spTgt spid="8">
                                            <p:graphicEl>
                                              <a:dgm id="{6D54D9CC-D0F5-4922-9C5E-5C7857251A21}"/>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282D94-7BA0-4F9E-98A8-D438B1DF361F}"/>
              </a:ext>
            </a:extLst>
          </p:cNvPr>
          <p:cNvPicPr>
            <a:picLocks noChangeAspect="1"/>
          </p:cNvPicPr>
          <p:nvPr/>
        </p:nvPicPr>
        <p:blipFill rotWithShape="1">
          <a:blip r:embed="rId3"/>
          <a:srcRect b="15625"/>
          <a:stretch/>
        </p:blipFill>
        <p:spPr>
          <a:xfrm>
            <a:off x="-21607" y="0"/>
            <a:ext cx="12192000" cy="6858000"/>
          </a:xfrm>
          <a:prstGeom prst="rect">
            <a:avLst/>
          </a:prstGeom>
        </p:spPr>
      </p:pic>
      <p:graphicFrame>
        <p:nvGraphicFramePr>
          <p:cNvPr id="8" name="Content Placeholder 7">
            <a:extLst>
              <a:ext uri="{FF2B5EF4-FFF2-40B4-BE49-F238E27FC236}">
                <a16:creationId xmlns:a16="http://schemas.microsoft.com/office/drawing/2014/main" id="{9DC15DB2-705B-41E9-B17F-9025F7CA8444}"/>
              </a:ext>
            </a:extLst>
          </p:cNvPr>
          <p:cNvGraphicFramePr>
            <a:graphicFrameLocks noGrp="1"/>
          </p:cNvGraphicFramePr>
          <p:nvPr>
            <p:ph idx="1"/>
            <p:extLst>
              <p:ext uri="{D42A27DB-BD31-4B8C-83A1-F6EECF244321}">
                <p14:modId xmlns:p14="http://schemas.microsoft.com/office/powerpoint/2010/main" val="3777956800"/>
              </p:ext>
            </p:extLst>
          </p:nvPr>
        </p:nvGraphicFramePr>
        <p:xfrm>
          <a:off x="747963" y="0"/>
          <a:ext cx="10696074" cy="67635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71966AB0-3FC9-4880-AE8A-42F61FE4B761}"/>
              </a:ext>
            </a:extLst>
          </p:cNvPr>
          <p:cNvSpPr/>
          <p:nvPr/>
        </p:nvSpPr>
        <p:spPr>
          <a:xfrm>
            <a:off x="2723276" y="4147089"/>
            <a:ext cx="8605146"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b="1" dirty="0"/>
              <a:t>Romans 8:28 </a:t>
            </a:r>
            <a:r>
              <a:rPr lang="en-US" sz="2800" dirty="0"/>
              <a:t> And we know that God causes all things to work together for good </a:t>
            </a:r>
            <a:r>
              <a:rPr lang="en-US" sz="2800" i="1" u="sng" dirty="0"/>
              <a:t>to those who love God</a:t>
            </a:r>
            <a:r>
              <a:rPr lang="en-US" sz="2800" dirty="0"/>
              <a:t>, to those who are </a:t>
            </a:r>
            <a:r>
              <a:rPr lang="en-US" sz="2800" i="1" u="sng" dirty="0"/>
              <a:t>called according to His purpose</a:t>
            </a:r>
            <a:r>
              <a:rPr lang="en-US" sz="2800" dirty="0"/>
              <a:t>. </a:t>
            </a:r>
          </a:p>
        </p:txBody>
      </p:sp>
      <p:sp>
        <p:nvSpPr>
          <p:cNvPr id="9" name="Rectangle 8">
            <a:extLst>
              <a:ext uri="{FF2B5EF4-FFF2-40B4-BE49-F238E27FC236}">
                <a16:creationId xmlns:a16="http://schemas.microsoft.com/office/drawing/2014/main" id="{F95B2039-2594-4AA5-AC9F-57A8AA217451}"/>
              </a:ext>
            </a:extLst>
          </p:cNvPr>
          <p:cNvSpPr/>
          <p:nvPr/>
        </p:nvSpPr>
        <p:spPr>
          <a:xfrm>
            <a:off x="2647823" y="5837163"/>
            <a:ext cx="8605146" cy="9541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b="1" dirty="0"/>
              <a:t>Romans 8:37 </a:t>
            </a:r>
            <a:r>
              <a:rPr lang="en-US" sz="2800" dirty="0"/>
              <a:t>But in all these things we overwhelmingly conquer through Him who loved us. </a:t>
            </a:r>
          </a:p>
        </p:txBody>
      </p:sp>
    </p:spTree>
    <p:extLst>
      <p:ext uri="{BB962C8B-B14F-4D97-AF65-F5344CB8AC3E}">
        <p14:creationId xmlns:p14="http://schemas.microsoft.com/office/powerpoint/2010/main" val="8740715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graphicEl>
                                              <a:dgm id="{0373C460-91EE-449E-B955-93D6732BED25}"/>
                                            </p:graphicEl>
                                          </p:spTgt>
                                        </p:tgtEl>
                                        <p:attrNameLst>
                                          <p:attrName>style.visibility</p:attrName>
                                        </p:attrNameLst>
                                      </p:cBhvr>
                                      <p:to>
                                        <p:strVal val="visible"/>
                                      </p:to>
                                    </p:set>
                                    <p:animEffect transition="in" filter="randombar(horizontal)">
                                      <p:cBhvr>
                                        <p:cTn id="7" dur="500"/>
                                        <p:tgtEl>
                                          <p:spTgt spid="8">
                                            <p:graphicEl>
                                              <a:dgm id="{0373C460-91EE-449E-B955-93D6732BED2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graphicEl>
                                              <a:dgm id="{46CECF30-F487-4F58-9CDB-41579DB4D12B}"/>
                                            </p:graphicEl>
                                          </p:spTgt>
                                        </p:tgtEl>
                                        <p:attrNameLst>
                                          <p:attrName>style.visibility</p:attrName>
                                        </p:attrNameLst>
                                      </p:cBhvr>
                                      <p:to>
                                        <p:strVal val="visible"/>
                                      </p:to>
                                    </p:set>
                                    <p:animEffect transition="in" filter="randombar(horizontal)">
                                      <p:cBhvr>
                                        <p:cTn id="12" dur="500"/>
                                        <p:tgtEl>
                                          <p:spTgt spid="8">
                                            <p:graphicEl>
                                              <a:dgm id="{46CECF30-F487-4F58-9CDB-41579DB4D12B}"/>
                                            </p:graphic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graphicEl>
                                              <a:dgm id="{6D54D9CC-D0F5-4922-9C5E-5C7857251A21}"/>
                                            </p:graphicEl>
                                          </p:spTgt>
                                        </p:tgtEl>
                                        <p:attrNameLst>
                                          <p:attrName>style.visibility</p:attrName>
                                        </p:attrNameLst>
                                      </p:cBhvr>
                                      <p:to>
                                        <p:strVal val="visible"/>
                                      </p:to>
                                    </p:set>
                                    <p:animEffect transition="in" filter="randombar(horizontal)">
                                      <p:cBhvr>
                                        <p:cTn id="15" dur="500"/>
                                        <p:tgtEl>
                                          <p:spTgt spid="8">
                                            <p:graphicEl>
                                              <a:dgm id="{6D54D9CC-D0F5-4922-9C5E-5C7857251A21}"/>
                                            </p:graphicEl>
                                          </p:spTgt>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graphicEl>
                                              <a:dgm id="{900BC8F7-CDCA-4BB8-9392-104508AB57D0}"/>
                                            </p:graphicEl>
                                          </p:spTgt>
                                        </p:tgtEl>
                                        <p:attrNameLst>
                                          <p:attrName>style.visibility</p:attrName>
                                        </p:attrNameLst>
                                      </p:cBhvr>
                                      <p:to>
                                        <p:strVal val="visible"/>
                                      </p:to>
                                    </p:set>
                                    <p:animEffect transition="in" filter="randombar(horizontal)">
                                      <p:cBhvr>
                                        <p:cTn id="25" dur="500"/>
                                        <p:tgtEl>
                                          <p:spTgt spid="8">
                                            <p:graphicEl>
                                              <a:dgm id="{900BC8F7-CDCA-4BB8-9392-104508AB57D0}"/>
                                            </p:graphic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8">
                                            <p:graphicEl>
                                              <a:dgm id="{058A489B-E5D6-4B4C-8B2D-B5B56E09C4BB}"/>
                                            </p:graphicEl>
                                          </p:spTgt>
                                        </p:tgtEl>
                                        <p:attrNameLst>
                                          <p:attrName>style.visibility</p:attrName>
                                        </p:attrNameLst>
                                      </p:cBhvr>
                                      <p:to>
                                        <p:strVal val="visible"/>
                                      </p:to>
                                    </p:set>
                                    <p:animEffect transition="in" filter="randombar(horizontal)">
                                      <p:cBhvr>
                                        <p:cTn id="28" dur="500"/>
                                        <p:tgtEl>
                                          <p:spTgt spid="8">
                                            <p:graphicEl>
                                              <a:dgm id="{058A489B-E5D6-4B4C-8B2D-B5B56E09C4BB}"/>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7"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BBF7-1D93-42C5-B7F7-818FF29711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F38CDC-A748-4E0E-A518-57D546CA1A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4986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282D94-7BA0-4F9E-98A8-D438B1DF361F}"/>
              </a:ext>
            </a:extLst>
          </p:cNvPr>
          <p:cNvPicPr>
            <a:picLocks noChangeAspect="1"/>
          </p:cNvPicPr>
          <p:nvPr/>
        </p:nvPicPr>
        <p:blipFill>
          <a:blip r:embed="rId3"/>
          <a:stretch>
            <a:fillRect/>
          </a:stretch>
        </p:blipFill>
        <p:spPr>
          <a:xfrm>
            <a:off x="-35258" y="0"/>
            <a:ext cx="12192000" cy="8128000"/>
          </a:xfrm>
          <a:prstGeom prst="rect">
            <a:avLst/>
          </a:prstGeom>
        </p:spPr>
      </p:pic>
      <p:graphicFrame>
        <p:nvGraphicFramePr>
          <p:cNvPr id="8" name="Content Placeholder 7">
            <a:extLst>
              <a:ext uri="{FF2B5EF4-FFF2-40B4-BE49-F238E27FC236}">
                <a16:creationId xmlns:a16="http://schemas.microsoft.com/office/drawing/2014/main" id="{9DC15DB2-705B-41E9-B17F-9025F7CA8444}"/>
              </a:ext>
            </a:extLst>
          </p:cNvPr>
          <p:cNvGraphicFramePr>
            <a:graphicFrameLocks noGrp="1"/>
          </p:cNvGraphicFramePr>
          <p:nvPr>
            <p:ph idx="1"/>
          </p:nvPr>
        </p:nvGraphicFramePr>
        <p:xfrm>
          <a:off x="685800" y="757989"/>
          <a:ext cx="10503568" cy="67256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10">
            <a:extLst>
              <a:ext uri="{FF2B5EF4-FFF2-40B4-BE49-F238E27FC236}">
                <a16:creationId xmlns:a16="http://schemas.microsoft.com/office/drawing/2014/main" id="{0D7BE230-3804-4B70-904A-F8FB5686D890}"/>
              </a:ext>
            </a:extLst>
          </p:cNvPr>
          <p:cNvSpPr/>
          <p:nvPr/>
        </p:nvSpPr>
        <p:spPr>
          <a:xfrm>
            <a:off x="3600891" y="5809423"/>
            <a:ext cx="6096000" cy="95410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n-US" sz="2800" dirty="0"/>
              <a:t>Romans 9:33 …and whoever believes in him </a:t>
            </a:r>
            <a:r>
              <a:rPr lang="en-US" sz="2800" i="1" u="sng" dirty="0"/>
              <a:t>will not be put to shame</a:t>
            </a:r>
            <a:r>
              <a:rPr lang="en-US" sz="2800" dirty="0"/>
              <a:t>.”</a:t>
            </a:r>
          </a:p>
        </p:txBody>
      </p:sp>
    </p:spTree>
    <p:extLst>
      <p:ext uri="{BB962C8B-B14F-4D97-AF65-F5344CB8AC3E}">
        <p14:creationId xmlns:p14="http://schemas.microsoft.com/office/powerpoint/2010/main" val="111795993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0"/>
            <a:ext cx="6143423" cy="1456267"/>
          </a:xfrm>
        </p:spPr>
        <p:txBody>
          <a:bodyPr>
            <a:normAutofit/>
          </a:bodyPr>
          <a:lstStyle/>
          <a:p>
            <a:r>
              <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God’s BIG Plan…</a:t>
            </a:r>
            <a:endParaRPr lang="ru-RU"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1114098" y="1456267"/>
            <a:ext cx="5656353" cy="4963987"/>
          </a:xfrm>
        </p:spPr>
        <p:txBody>
          <a:bodyPr>
            <a:normAutofit lnSpcReduction="10000"/>
          </a:bodyPr>
          <a:lstStyle/>
          <a:p>
            <a:pPr marL="0" indent="0">
              <a:buNone/>
            </a:pPr>
            <a:r>
              <a:rPr lang="en-US" sz="2800" b="1" dirty="0"/>
              <a:t>Romans 9:3-4 </a:t>
            </a:r>
            <a:r>
              <a:rPr lang="en-US" sz="2800" dirty="0"/>
              <a:t> …grief in my heart for my people, my Jewish brothers and sisters. I would be willing to be forever cursed—cut off from Christ!—if that would save them. </a:t>
            </a:r>
            <a:endParaRPr lang="en-US" sz="2800" baseline="30000" dirty="0"/>
          </a:p>
          <a:p>
            <a:pPr marL="0" indent="0">
              <a:buNone/>
            </a:pPr>
            <a:r>
              <a:rPr lang="en-US" sz="2800" dirty="0"/>
              <a:t>They are the people of Israel, chosen to be God’s adopted children. </a:t>
            </a:r>
            <a:r>
              <a:rPr lang="en-US" sz="2800" i="1" u="sng" dirty="0"/>
              <a:t>God revealed</a:t>
            </a:r>
            <a:r>
              <a:rPr lang="en-US" dirty="0"/>
              <a:t> </a:t>
            </a:r>
            <a:r>
              <a:rPr lang="en-US" sz="2800" dirty="0"/>
              <a:t>his glory to them. </a:t>
            </a:r>
          </a:p>
          <a:p>
            <a:pPr marL="0" indent="0">
              <a:buNone/>
            </a:pPr>
            <a:r>
              <a:rPr lang="en-US" sz="2800" dirty="0"/>
              <a:t>He made promises with them and gave them his law. He gave them the privilege of worshiping him and receiving his wonderful promises. </a:t>
            </a:r>
          </a:p>
        </p:txBody>
      </p:sp>
      <p:sp>
        <p:nvSpPr>
          <p:cNvPr id="4" name="Rectangle 3">
            <a:extLst>
              <a:ext uri="{FF2B5EF4-FFF2-40B4-BE49-F238E27FC236}">
                <a16:creationId xmlns:a16="http://schemas.microsoft.com/office/drawing/2014/main" id="{54127EFB-EE4E-4210-A084-E7B0C38B2280}"/>
              </a:ext>
            </a:extLst>
          </p:cNvPr>
          <p:cNvSpPr/>
          <p:nvPr/>
        </p:nvSpPr>
        <p:spPr>
          <a:xfrm>
            <a:off x="7597264" y="1867711"/>
            <a:ext cx="4212077" cy="4401205"/>
          </a:xfrm>
          <a:prstGeom prst="rect">
            <a:avLst/>
          </a:prstGeom>
        </p:spPr>
        <p:txBody>
          <a:bodyPr wrap="square">
            <a:spAutoFit/>
          </a:bodyPr>
          <a:lstStyle/>
          <a:p>
            <a:r>
              <a:rPr lang="en-US" sz="2800" dirty="0"/>
              <a:t>Romans 9:5  Abraham, Isaac, and Jacob are their ancestors, and Christ himself was an Israelite as far as his human nature is concerned. And he is God, the one who rules over everything and is worthy of eternal praise! Amen. </a:t>
            </a:r>
          </a:p>
          <a:p>
            <a:endParaRPr lang="en-US" sz="2800" dirty="0"/>
          </a:p>
        </p:txBody>
      </p:sp>
    </p:spTree>
    <p:extLst>
      <p:ext uri="{BB962C8B-B14F-4D97-AF65-F5344CB8AC3E}">
        <p14:creationId xmlns:p14="http://schemas.microsoft.com/office/powerpoint/2010/main" val="41709208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accent2"/>
                                      </p:to>
                                    </p:animClr>
                                  </p:sub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accent2"/>
                                      </p:to>
                                    </p:animClr>
                                  </p:sub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4907B4-C182-4B78-96DA-7E5490D8621C}"/>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3B1CA864-A7B4-4CE9-9BE5-168B5FE7176E}"/>
              </a:ext>
            </a:extLst>
          </p:cNvPr>
          <p:cNvSpPr>
            <a:spLocks noGrp="1"/>
          </p:cNvSpPr>
          <p:nvPr>
            <p:ph type="title"/>
          </p:nvPr>
        </p:nvSpPr>
        <p:spPr/>
        <p:txBody>
          <a:bodyPr>
            <a:normAutofit/>
          </a:bodyPr>
          <a:lstStyle/>
          <a:p>
            <a:r>
              <a:rPr lang="en-US" sz="5400" b="1" cap="none" dirty="0">
                <a:ln w="22225">
                  <a:solidFill>
                    <a:schemeClr val="accent2"/>
                  </a:solidFill>
                  <a:prstDash val="solid"/>
                </a:ln>
                <a:solidFill>
                  <a:schemeClr val="accent2">
                    <a:lumMod val="40000"/>
                    <a:lumOff val="60000"/>
                  </a:schemeClr>
                </a:solidFill>
              </a:rPr>
              <a:t>God’s Sovereignty</a:t>
            </a:r>
          </a:p>
        </p:txBody>
      </p:sp>
      <p:sp>
        <p:nvSpPr>
          <p:cNvPr id="3" name="Content Placeholder 2">
            <a:extLst>
              <a:ext uri="{FF2B5EF4-FFF2-40B4-BE49-F238E27FC236}">
                <a16:creationId xmlns:a16="http://schemas.microsoft.com/office/drawing/2014/main" id="{CF468437-C0C7-4D3E-9B7F-417BDAE17789}"/>
              </a:ext>
            </a:extLst>
          </p:cNvPr>
          <p:cNvSpPr>
            <a:spLocks noGrp="1"/>
          </p:cNvSpPr>
          <p:nvPr>
            <p:ph idx="1"/>
          </p:nvPr>
        </p:nvSpPr>
        <p:spPr>
          <a:xfrm>
            <a:off x="685802" y="2142067"/>
            <a:ext cx="5617722" cy="3649133"/>
          </a:xfrm>
        </p:spPr>
        <p:txBody>
          <a:bodyPr>
            <a:normAutofit/>
          </a:bodyPr>
          <a:lstStyle/>
          <a:p>
            <a:r>
              <a:rPr lang="en-US" sz="3200" dirty="0"/>
              <a:t>God is </a:t>
            </a:r>
            <a:r>
              <a:rPr lang="en-US" sz="3200" i="1" u="sng" dirty="0"/>
              <a:t>Ultimately</a:t>
            </a:r>
            <a:r>
              <a:rPr lang="en-US" sz="3200" dirty="0"/>
              <a:t> Sovereign Over Human History</a:t>
            </a:r>
          </a:p>
          <a:p>
            <a:r>
              <a:rPr lang="en-US" sz="3200" dirty="0"/>
              <a:t>God </a:t>
            </a:r>
            <a:r>
              <a:rPr lang="en-US" sz="3200" i="1" u="sng" dirty="0"/>
              <a:t>Asks</a:t>
            </a:r>
            <a:r>
              <a:rPr lang="en-US" sz="3200" dirty="0"/>
              <a:t> to be Sovereign Over Individual Histories</a:t>
            </a:r>
          </a:p>
          <a:p>
            <a:r>
              <a:rPr lang="en-US" sz="3200" dirty="0"/>
              <a:t>God Is Sovereign </a:t>
            </a:r>
            <a:r>
              <a:rPr lang="en-US" sz="3200" i="1" u="sng" dirty="0"/>
              <a:t>Alongside</a:t>
            </a:r>
            <a:r>
              <a:rPr lang="en-US" sz="3200" dirty="0"/>
              <a:t> Human Freedom</a:t>
            </a:r>
          </a:p>
        </p:txBody>
      </p:sp>
      <p:graphicFrame>
        <p:nvGraphicFramePr>
          <p:cNvPr id="5" name="Diagram 4">
            <a:extLst>
              <a:ext uri="{FF2B5EF4-FFF2-40B4-BE49-F238E27FC236}">
                <a16:creationId xmlns:a16="http://schemas.microsoft.com/office/drawing/2014/main" id="{9A086C4C-01D1-4BBB-A94F-18E1962A2DD5}"/>
              </a:ext>
            </a:extLst>
          </p:cNvPr>
          <p:cNvGraphicFramePr/>
          <p:nvPr/>
        </p:nvGraphicFramePr>
        <p:xfrm>
          <a:off x="5886891" y="359923"/>
          <a:ext cx="5903032" cy="5972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E68B2B62-F7BE-4C2A-AD06-C4A28FA4EA03}"/>
              </a:ext>
            </a:extLst>
          </p:cNvPr>
          <p:cNvSpPr/>
          <p:nvPr/>
        </p:nvSpPr>
        <p:spPr>
          <a:xfrm>
            <a:off x="5877162" y="6174911"/>
            <a:ext cx="609600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dirty="0"/>
              <a:t>Romans 8:36-37 …But in all these things we overwhelmingly conquer through Him who loved us. </a:t>
            </a:r>
          </a:p>
        </p:txBody>
      </p:sp>
      <p:sp>
        <p:nvSpPr>
          <p:cNvPr id="7" name="Rectangle 6">
            <a:extLst>
              <a:ext uri="{FF2B5EF4-FFF2-40B4-BE49-F238E27FC236}">
                <a16:creationId xmlns:a16="http://schemas.microsoft.com/office/drawing/2014/main" id="{AE0F4D9B-9E06-4B1A-8659-BDD09BD88781}"/>
              </a:ext>
            </a:extLst>
          </p:cNvPr>
          <p:cNvSpPr/>
          <p:nvPr/>
        </p:nvSpPr>
        <p:spPr>
          <a:xfrm>
            <a:off x="5886891" y="4570170"/>
            <a:ext cx="6096000" cy="95410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n-US" sz="2800" dirty="0"/>
              <a:t>Romans 9:33 …and whoever believes in him </a:t>
            </a:r>
            <a:r>
              <a:rPr lang="en-US" sz="2800" i="1" u="sng" dirty="0"/>
              <a:t>will not be put to shame</a:t>
            </a:r>
            <a:r>
              <a:rPr lang="en-US" sz="2800" dirty="0"/>
              <a:t>.”</a:t>
            </a:r>
          </a:p>
        </p:txBody>
      </p:sp>
      <p:sp>
        <p:nvSpPr>
          <p:cNvPr id="8" name="Rectangle 7">
            <a:extLst>
              <a:ext uri="{FF2B5EF4-FFF2-40B4-BE49-F238E27FC236}">
                <a16:creationId xmlns:a16="http://schemas.microsoft.com/office/drawing/2014/main" id="{2128165E-3855-424D-8580-706242629C55}"/>
              </a:ext>
            </a:extLst>
          </p:cNvPr>
          <p:cNvSpPr/>
          <p:nvPr/>
        </p:nvSpPr>
        <p:spPr>
          <a:xfrm>
            <a:off x="6094415" y="3010547"/>
            <a:ext cx="5410198" cy="646331"/>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dirty="0"/>
              <a:t>Romans 9:33 as it is written, “Behold, I am laying in Zion a stone of stumbling, and a rock of offense…”</a:t>
            </a:r>
          </a:p>
        </p:txBody>
      </p:sp>
      <p:grpSp>
        <p:nvGrpSpPr>
          <p:cNvPr id="13" name="Group 12">
            <a:extLst>
              <a:ext uri="{FF2B5EF4-FFF2-40B4-BE49-F238E27FC236}">
                <a16:creationId xmlns:a16="http://schemas.microsoft.com/office/drawing/2014/main" id="{5364E822-F8D6-43A9-A12B-EF54150FCE06}"/>
              </a:ext>
            </a:extLst>
          </p:cNvPr>
          <p:cNvGrpSpPr/>
          <p:nvPr/>
        </p:nvGrpSpPr>
        <p:grpSpPr>
          <a:xfrm>
            <a:off x="398084" y="5791200"/>
            <a:ext cx="10591678" cy="6353175"/>
            <a:chOff x="260373" y="252413"/>
            <a:chExt cx="10591678" cy="6353175"/>
          </a:xfrm>
        </p:grpSpPr>
        <p:pic>
          <p:nvPicPr>
            <p:cNvPr id="9" name="Picture 8">
              <a:extLst>
                <a:ext uri="{FF2B5EF4-FFF2-40B4-BE49-F238E27FC236}">
                  <a16:creationId xmlns:a16="http://schemas.microsoft.com/office/drawing/2014/main" id="{9FCABCC7-2690-4768-95FE-AC81481502C1}"/>
                </a:ext>
              </a:extLst>
            </p:cNvPr>
            <p:cNvPicPr>
              <a:picLocks noChangeAspect="1"/>
            </p:cNvPicPr>
            <p:nvPr/>
          </p:nvPicPr>
          <p:blipFill>
            <a:blip r:embed="rId8"/>
            <a:stretch>
              <a:fillRect/>
            </a:stretch>
          </p:blipFill>
          <p:spPr>
            <a:xfrm>
              <a:off x="929838" y="252413"/>
              <a:ext cx="9525000" cy="6353175"/>
            </a:xfrm>
            <a:prstGeom prst="rect">
              <a:avLst/>
            </a:prstGeom>
          </p:spPr>
        </p:pic>
        <p:pic>
          <p:nvPicPr>
            <p:cNvPr id="10" name="Picture 9">
              <a:extLst>
                <a:ext uri="{FF2B5EF4-FFF2-40B4-BE49-F238E27FC236}">
                  <a16:creationId xmlns:a16="http://schemas.microsoft.com/office/drawing/2014/main" id="{513A8ACF-7E84-4170-8468-D040EAE4A4D6}"/>
                </a:ext>
              </a:extLst>
            </p:cNvPr>
            <p:cNvPicPr>
              <a:picLocks noChangeAspect="1"/>
            </p:cNvPicPr>
            <p:nvPr/>
          </p:nvPicPr>
          <p:blipFill>
            <a:blip r:embed="rId9">
              <a:alphaModFix amt="70000"/>
            </a:blip>
            <a:stretch>
              <a:fillRect/>
            </a:stretch>
          </p:blipFill>
          <p:spPr>
            <a:xfrm>
              <a:off x="260373" y="875490"/>
              <a:ext cx="10591678" cy="5730098"/>
            </a:xfrm>
            <a:prstGeom prst="trapezoid">
              <a:avLst>
                <a:gd name="adj" fmla="val 92421"/>
              </a:avLst>
            </a:prstGeom>
            <a:effectLst>
              <a:softEdge rad="317500"/>
            </a:effectLst>
          </p:spPr>
        </p:pic>
      </p:grpSp>
    </p:spTree>
    <p:extLst>
      <p:ext uri="{BB962C8B-B14F-4D97-AF65-F5344CB8AC3E}">
        <p14:creationId xmlns:p14="http://schemas.microsoft.com/office/powerpoint/2010/main" val="3578126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4907B4-C182-4B78-96DA-7E5490D8621C}"/>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3B1CA864-A7B4-4CE9-9BE5-168B5FE7176E}"/>
              </a:ext>
            </a:extLst>
          </p:cNvPr>
          <p:cNvSpPr>
            <a:spLocks noGrp="1"/>
          </p:cNvSpPr>
          <p:nvPr>
            <p:ph type="title"/>
          </p:nvPr>
        </p:nvSpPr>
        <p:spPr/>
        <p:txBody>
          <a:bodyPr>
            <a:normAutofit/>
          </a:bodyPr>
          <a:lstStyle/>
          <a:p>
            <a:r>
              <a:rPr lang="en-US" sz="5400" b="1" cap="none" dirty="0">
                <a:ln w="22225">
                  <a:solidFill>
                    <a:schemeClr val="accent2"/>
                  </a:solidFill>
                  <a:prstDash val="solid"/>
                </a:ln>
                <a:solidFill>
                  <a:schemeClr val="accent2">
                    <a:lumMod val="40000"/>
                    <a:lumOff val="60000"/>
                  </a:schemeClr>
                </a:solidFill>
              </a:rPr>
              <a:t>God’s Sovereignty</a:t>
            </a:r>
          </a:p>
        </p:txBody>
      </p:sp>
      <p:sp>
        <p:nvSpPr>
          <p:cNvPr id="3" name="Content Placeholder 2">
            <a:extLst>
              <a:ext uri="{FF2B5EF4-FFF2-40B4-BE49-F238E27FC236}">
                <a16:creationId xmlns:a16="http://schemas.microsoft.com/office/drawing/2014/main" id="{CF468437-C0C7-4D3E-9B7F-417BDAE17789}"/>
              </a:ext>
            </a:extLst>
          </p:cNvPr>
          <p:cNvSpPr>
            <a:spLocks noGrp="1"/>
          </p:cNvSpPr>
          <p:nvPr>
            <p:ph idx="1"/>
          </p:nvPr>
        </p:nvSpPr>
        <p:spPr>
          <a:xfrm>
            <a:off x="685802" y="2142067"/>
            <a:ext cx="5617722" cy="3649133"/>
          </a:xfrm>
        </p:spPr>
        <p:txBody>
          <a:bodyPr>
            <a:normAutofit/>
          </a:bodyPr>
          <a:lstStyle/>
          <a:p>
            <a:r>
              <a:rPr lang="en-US" sz="3200" dirty="0"/>
              <a:t>God is </a:t>
            </a:r>
            <a:r>
              <a:rPr lang="en-US" sz="3200" i="1" u="sng" dirty="0"/>
              <a:t>Ultimately</a:t>
            </a:r>
            <a:r>
              <a:rPr lang="en-US" sz="3200" dirty="0"/>
              <a:t> Sovereign Over Human History</a:t>
            </a:r>
          </a:p>
          <a:p>
            <a:r>
              <a:rPr lang="en-US" sz="3200" dirty="0"/>
              <a:t>God </a:t>
            </a:r>
            <a:r>
              <a:rPr lang="en-US" sz="3200" i="1" u="sng" dirty="0"/>
              <a:t>Asks</a:t>
            </a:r>
            <a:r>
              <a:rPr lang="en-US" sz="3200" dirty="0"/>
              <a:t> to be Sovereign Over Individual Histories</a:t>
            </a:r>
          </a:p>
          <a:p>
            <a:r>
              <a:rPr lang="en-US" sz="3200" dirty="0"/>
              <a:t>God Is Sovereign </a:t>
            </a:r>
            <a:r>
              <a:rPr lang="en-US" sz="3200" i="1" u="sng" dirty="0"/>
              <a:t>Alongside</a:t>
            </a:r>
            <a:r>
              <a:rPr lang="en-US" sz="3200" dirty="0"/>
              <a:t> Human Freedom</a:t>
            </a:r>
          </a:p>
        </p:txBody>
      </p:sp>
      <p:graphicFrame>
        <p:nvGraphicFramePr>
          <p:cNvPr id="5" name="Diagram 4">
            <a:extLst>
              <a:ext uri="{FF2B5EF4-FFF2-40B4-BE49-F238E27FC236}">
                <a16:creationId xmlns:a16="http://schemas.microsoft.com/office/drawing/2014/main" id="{9A086C4C-01D1-4BBB-A94F-18E1962A2DD5}"/>
              </a:ext>
            </a:extLst>
          </p:cNvPr>
          <p:cNvGraphicFramePr/>
          <p:nvPr>
            <p:extLst>
              <p:ext uri="{D42A27DB-BD31-4B8C-83A1-F6EECF244321}">
                <p14:modId xmlns:p14="http://schemas.microsoft.com/office/powerpoint/2010/main" val="3762329853"/>
              </p:ext>
            </p:extLst>
          </p:nvPr>
        </p:nvGraphicFramePr>
        <p:xfrm>
          <a:off x="5886891" y="359923"/>
          <a:ext cx="5903032" cy="5972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E68B2B62-F7BE-4C2A-AD06-C4A28FA4EA03}"/>
              </a:ext>
            </a:extLst>
          </p:cNvPr>
          <p:cNvSpPr/>
          <p:nvPr/>
        </p:nvSpPr>
        <p:spPr>
          <a:xfrm>
            <a:off x="5877162" y="6174911"/>
            <a:ext cx="609600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dirty="0"/>
              <a:t>Romans 8:36-37 …But in all these things we overwhelmingly conquer through Him who loved us. </a:t>
            </a:r>
          </a:p>
        </p:txBody>
      </p:sp>
      <p:sp>
        <p:nvSpPr>
          <p:cNvPr id="7" name="Rectangle 6">
            <a:extLst>
              <a:ext uri="{FF2B5EF4-FFF2-40B4-BE49-F238E27FC236}">
                <a16:creationId xmlns:a16="http://schemas.microsoft.com/office/drawing/2014/main" id="{AE0F4D9B-9E06-4B1A-8659-BDD09BD88781}"/>
              </a:ext>
            </a:extLst>
          </p:cNvPr>
          <p:cNvSpPr/>
          <p:nvPr/>
        </p:nvSpPr>
        <p:spPr>
          <a:xfrm>
            <a:off x="5886891" y="4570170"/>
            <a:ext cx="6096000" cy="95410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n-US" sz="2800" dirty="0"/>
              <a:t>Romans 9:33 …and whoever believes in him </a:t>
            </a:r>
            <a:r>
              <a:rPr lang="en-US" sz="2800" i="1" u="sng" dirty="0"/>
              <a:t>will not be put to shame</a:t>
            </a:r>
            <a:r>
              <a:rPr lang="en-US" sz="2800" dirty="0"/>
              <a:t>.”</a:t>
            </a:r>
          </a:p>
        </p:txBody>
      </p:sp>
      <p:sp>
        <p:nvSpPr>
          <p:cNvPr id="8" name="Rectangle 7">
            <a:extLst>
              <a:ext uri="{FF2B5EF4-FFF2-40B4-BE49-F238E27FC236}">
                <a16:creationId xmlns:a16="http://schemas.microsoft.com/office/drawing/2014/main" id="{2128165E-3855-424D-8580-706242629C55}"/>
              </a:ext>
            </a:extLst>
          </p:cNvPr>
          <p:cNvSpPr/>
          <p:nvPr/>
        </p:nvSpPr>
        <p:spPr>
          <a:xfrm>
            <a:off x="6094415" y="3010547"/>
            <a:ext cx="5410198" cy="646331"/>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dirty="0"/>
              <a:t>Romans 9:33 as it is written, “Behold, I am laying in Zion a stone of stumbling, and a rock of offense…”</a:t>
            </a:r>
          </a:p>
        </p:txBody>
      </p:sp>
      <p:pic>
        <p:nvPicPr>
          <p:cNvPr id="11" name="Picture 10">
            <a:extLst>
              <a:ext uri="{FF2B5EF4-FFF2-40B4-BE49-F238E27FC236}">
                <a16:creationId xmlns:a16="http://schemas.microsoft.com/office/drawing/2014/main" id="{4B02D8F9-D7D0-4EA0-9426-CE2D4259DB78}"/>
              </a:ext>
            </a:extLst>
          </p:cNvPr>
          <p:cNvPicPr>
            <a:picLocks noChangeAspect="1"/>
          </p:cNvPicPr>
          <p:nvPr/>
        </p:nvPicPr>
        <p:blipFill>
          <a:blip r:embed="rId8"/>
          <a:stretch>
            <a:fillRect/>
          </a:stretch>
        </p:blipFill>
        <p:spPr>
          <a:xfrm>
            <a:off x="-1600182" y="1833592"/>
            <a:ext cx="9753600" cy="5486400"/>
          </a:xfrm>
          <a:prstGeom prst="rect">
            <a:avLst/>
          </a:prstGeom>
        </p:spPr>
      </p:pic>
      <p:pic>
        <p:nvPicPr>
          <p:cNvPr id="12" name="Picture 11">
            <a:extLst>
              <a:ext uri="{FF2B5EF4-FFF2-40B4-BE49-F238E27FC236}">
                <a16:creationId xmlns:a16="http://schemas.microsoft.com/office/drawing/2014/main" id="{CF5A31D5-1D9D-45D7-BEAE-9D268F791B97}"/>
              </a:ext>
            </a:extLst>
          </p:cNvPr>
          <p:cNvPicPr>
            <a:picLocks noChangeAspect="1"/>
          </p:cNvPicPr>
          <p:nvPr/>
        </p:nvPicPr>
        <p:blipFill>
          <a:blip r:embed="rId9"/>
          <a:stretch>
            <a:fillRect/>
          </a:stretch>
        </p:blipFill>
        <p:spPr>
          <a:xfrm>
            <a:off x="135967" y="5254125"/>
            <a:ext cx="6717391" cy="4426947"/>
          </a:xfrm>
          <a:prstGeom prst="rect">
            <a:avLst/>
          </a:prstGeom>
        </p:spPr>
      </p:pic>
    </p:spTree>
    <p:extLst>
      <p:ext uri="{BB962C8B-B14F-4D97-AF65-F5344CB8AC3E}">
        <p14:creationId xmlns:p14="http://schemas.microsoft.com/office/powerpoint/2010/main" val="1988872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4907B4-C182-4B78-96DA-7E5490D8621C}"/>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3B1CA864-A7B4-4CE9-9BE5-168B5FE7176E}"/>
              </a:ext>
            </a:extLst>
          </p:cNvPr>
          <p:cNvSpPr>
            <a:spLocks noGrp="1"/>
          </p:cNvSpPr>
          <p:nvPr>
            <p:ph type="title"/>
          </p:nvPr>
        </p:nvSpPr>
        <p:spPr/>
        <p:txBody>
          <a:bodyPr>
            <a:normAutofit/>
          </a:bodyPr>
          <a:lstStyle/>
          <a:p>
            <a:r>
              <a:rPr lang="en-US" sz="5400" b="1" cap="none" dirty="0">
                <a:ln w="22225">
                  <a:solidFill>
                    <a:schemeClr val="accent2"/>
                  </a:solidFill>
                  <a:prstDash val="solid"/>
                </a:ln>
                <a:solidFill>
                  <a:schemeClr val="accent2">
                    <a:lumMod val="40000"/>
                    <a:lumOff val="60000"/>
                  </a:schemeClr>
                </a:solidFill>
              </a:rPr>
              <a:t>God’s Sovereignty</a:t>
            </a:r>
          </a:p>
        </p:txBody>
      </p:sp>
      <p:sp>
        <p:nvSpPr>
          <p:cNvPr id="3" name="Content Placeholder 2">
            <a:extLst>
              <a:ext uri="{FF2B5EF4-FFF2-40B4-BE49-F238E27FC236}">
                <a16:creationId xmlns:a16="http://schemas.microsoft.com/office/drawing/2014/main" id="{CF468437-C0C7-4D3E-9B7F-417BDAE17789}"/>
              </a:ext>
            </a:extLst>
          </p:cNvPr>
          <p:cNvSpPr>
            <a:spLocks noGrp="1"/>
          </p:cNvSpPr>
          <p:nvPr>
            <p:ph idx="1"/>
          </p:nvPr>
        </p:nvSpPr>
        <p:spPr>
          <a:xfrm>
            <a:off x="685802" y="2142067"/>
            <a:ext cx="5617722" cy="3649133"/>
          </a:xfrm>
        </p:spPr>
        <p:txBody>
          <a:bodyPr>
            <a:normAutofit/>
          </a:bodyPr>
          <a:lstStyle/>
          <a:p>
            <a:r>
              <a:rPr lang="en-US" sz="3200" dirty="0"/>
              <a:t>God is </a:t>
            </a:r>
            <a:r>
              <a:rPr lang="en-US" sz="3200" i="1" u="sng" dirty="0"/>
              <a:t>Ultimately</a:t>
            </a:r>
            <a:r>
              <a:rPr lang="en-US" sz="3200" dirty="0"/>
              <a:t> Sovereign Over Human History</a:t>
            </a:r>
          </a:p>
          <a:p>
            <a:r>
              <a:rPr lang="en-US" sz="3200" dirty="0"/>
              <a:t>God </a:t>
            </a:r>
            <a:r>
              <a:rPr lang="en-US" sz="3200" i="1" u="sng" dirty="0"/>
              <a:t>Asks</a:t>
            </a:r>
            <a:r>
              <a:rPr lang="en-US" sz="3200" dirty="0"/>
              <a:t> to be Sovereign Over Individual Histories</a:t>
            </a:r>
          </a:p>
          <a:p>
            <a:r>
              <a:rPr lang="en-US" sz="3200" dirty="0"/>
              <a:t>God Is Sovereign </a:t>
            </a:r>
            <a:r>
              <a:rPr lang="en-US" sz="3200" i="1" u="sng" dirty="0"/>
              <a:t>Alongside</a:t>
            </a:r>
            <a:r>
              <a:rPr lang="en-US" sz="3200" dirty="0"/>
              <a:t> Human Freedom</a:t>
            </a:r>
          </a:p>
        </p:txBody>
      </p:sp>
      <p:graphicFrame>
        <p:nvGraphicFramePr>
          <p:cNvPr id="5" name="Diagram 4">
            <a:extLst>
              <a:ext uri="{FF2B5EF4-FFF2-40B4-BE49-F238E27FC236}">
                <a16:creationId xmlns:a16="http://schemas.microsoft.com/office/drawing/2014/main" id="{9A086C4C-01D1-4BBB-A94F-18E1962A2DD5}"/>
              </a:ext>
            </a:extLst>
          </p:cNvPr>
          <p:cNvGraphicFramePr/>
          <p:nvPr/>
        </p:nvGraphicFramePr>
        <p:xfrm>
          <a:off x="5886891" y="359923"/>
          <a:ext cx="5903032" cy="5972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E68B2B62-F7BE-4C2A-AD06-C4A28FA4EA03}"/>
              </a:ext>
            </a:extLst>
          </p:cNvPr>
          <p:cNvSpPr/>
          <p:nvPr/>
        </p:nvSpPr>
        <p:spPr>
          <a:xfrm>
            <a:off x="5877162" y="6174911"/>
            <a:ext cx="6096000"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dirty="0"/>
              <a:t>Romans 8:36-37 …But in all these things we overwhelmingly conquer through Him who loved us. </a:t>
            </a:r>
          </a:p>
        </p:txBody>
      </p:sp>
      <p:sp>
        <p:nvSpPr>
          <p:cNvPr id="7" name="Rectangle 6">
            <a:extLst>
              <a:ext uri="{FF2B5EF4-FFF2-40B4-BE49-F238E27FC236}">
                <a16:creationId xmlns:a16="http://schemas.microsoft.com/office/drawing/2014/main" id="{AE0F4D9B-9E06-4B1A-8659-BDD09BD88781}"/>
              </a:ext>
            </a:extLst>
          </p:cNvPr>
          <p:cNvSpPr/>
          <p:nvPr/>
        </p:nvSpPr>
        <p:spPr>
          <a:xfrm>
            <a:off x="5886891" y="4570170"/>
            <a:ext cx="6096000" cy="95410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r>
              <a:rPr lang="en-US" sz="2800" dirty="0"/>
              <a:t>Romans 9:33 …and whoever believes in him </a:t>
            </a:r>
            <a:r>
              <a:rPr lang="en-US" sz="2800" i="1" u="sng" dirty="0"/>
              <a:t>will not be put to shame</a:t>
            </a:r>
            <a:r>
              <a:rPr lang="en-US" sz="2800" dirty="0"/>
              <a:t>.”</a:t>
            </a:r>
          </a:p>
        </p:txBody>
      </p:sp>
      <p:sp>
        <p:nvSpPr>
          <p:cNvPr id="8" name="Rectangle 7">
            <a:extLst>
              <a:ext uri="{FF2B5EF4-FFF2-40B4-BE49-F238E27FC236}">
                <a16:creationId xmlns:a16="http://schemas.microsoft.com/office/drawing/2014/main" id="{2128165E-3855-424D-8580-706242629C55}"/>
              </a:ext>
            </a:extLst>
          </p:cNvPr>
          <p:cNvSpPr/>
          <p:nvPr/>
        </p:nvSpPr>
        <p:spPr>
          <a:xfrm>
            <a:off x="6094415" y="3010547"/>
            <a:ext cx="5410198" cy="646331"/>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r>
              <a:rPr lang="en-US" dirty="0"/>
              <a:t>Romans 9:33 as it is written, “Behold, I am laying in Zion a stone of stumbling, and a rock of offense…”</a:t>
            </a:r>
          </a:p>
        </p:txBody>
      </p:sp>
      <p:pic>
        <p:nvPicPr>
          <p:cNvPr id="11" name="Picture 10">
            <a:extLst>
              <a:ext uri="{FF2B5EF4-FFF2-40B4-BE49-F238E27FC236}">
                <a16:creationId xmlns:a16="http://schemas.microsoft.com/office/drawing/2014/main" id="{4B02D8F9-D7D0-4EA0-9426-CE2D4259DB78}"/>
              </a:ext>
            </a:extLst>
          </p:cNvPr>
          <p:cNvPicPr>
            <a:picLocks noChangeAspect="1"/>
          </p:cNvPicPr>
          <p:nvPr/>
        </p:nvPicPr>
        <p:blipFill>
          <a:blip r:embed="rId8"/>
          <a:stretch>
            <a:fillRect/>
          </a:stretch>
        </p:blipFill>
        <p:spPr>
          <a:xfrm>
            <a:off x="1840591" y="-893181"/>
            <a:ext cx="9753600" cy="5486400"/>
          </a:xfrm>
          <a:prstGeom prst="rect">
            <a:avLst/>
          </a:prstGeom>
        </p:spPr>
      </p:pic>
      <p:pic>
        <p:nvPicPr>
          <p:cNvPr id="12" name="Picture 11">
            <a:extLst>
              <a:ext uri="{FF2B5EF4-FFF2-40B4-BE49-F238E27FC236}">
                <a16:creationId xmlns:a16="http://schemas.microsoft.com/office/drawing/2014/main" id="{CF5A31D5-1D9D-45D7-BEAE-9D268F791B97}"/>
              </a:ext>
            </a:extLst>
          </p:cNvPr>
          <p:cNvPicPr>
            <a:picLocks noChangeAspect="1"/>
          </p:cNvPicPr>
          <p:nvPr/>
        </p:nvPicPr>
        <p:blipFill>
          <a:blip r:embed="rId9"/>
          <a:stretch>
            <a:fillRect/>
          </a:stretch>
        </p:blipFill>
        <p:spPr>
          <a:xfrm>
            <a:off x="-496178" y="359923"/>
            <a:ext cx="6717391" cy="4426947"/>
          </a:xfrm>
          <a:prstGeom prst="rect">
            <a:avLst/>
          </a:prstGeom>
        </p:spPr>
      </p:pic>
    </p:spTree>
    <p:extLst>
      <p:ext uri="{BB962C8B-B14F-4D97-AF65-F5344CB8AC3E}">
        <p14:creationId xmlns:p14="http://schemas.microsoft.com/office/powerpoint/2010/main" val="2998138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4907B4-C182-4B78-96DA-7E5490D8621C}"/>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3B1CA864-A7B4-4CE9-9BE5-168B5FE7176E}"/>
              </a:ext>
            </a:extLst>
          </p:cNvPr>
          <p:cNvSpPr>
            <a:spLocks noGrp="1"/>
          </p:cNvSpPr>
          <p:nvPr>
            <p:ph type="title"/>
          </p:nvPr>
        </p:nvSpPr>
        <p:spPr/>
        <p:txBody>
          <a:bodyPr>
            <a:normAutofit/>
          </a:bodyPr>
          <a:lstStyle/>
          <a:p>
            <a:r>
              <a:rPr lang="en-US" sz="5400" b="1" cap="none" dirty="0">
                <a:ln w="22225">
                  <a:solidFill>
                    <a:schemeClr val="accent2"/>
                  </a:solidFill>
                  <a:prstDash val="solid"/>
                </a:ln>
                <a:solidFill>
                  <a:schemeClr val="accent2">
                    <a:lumMod val="40000"/>
                    <a:lumOff val="60000"/>
                  </a:schemeClr>
                </a:solidFill>
              </a:rPr>
              <a:t>Conclusions</a:t>
            </a:r>
          </a:p>
        </p:txBody>
      </p:sp>
      <p:sp>
        <p:nvSpPr>
          <p:cNvPr id="3" name="Content Placeholder 2">
            <a:extLst>
              <a:ext uri="{FF2B5EF4-FFF2-40B4-BE49-F238E27FC236}">
                <a16:creationId xmlns:a16="http://schemas.microsoft.com/office/drawing/2014/main" id="{CF468437-C0C7-4D3E-9B7F-417BDAE17789}"/>
              </a:ext>
            </a:extLst>
          </p:cNvPr>
          <p:cNvSpPr>
            <a:spLocks noGrp="1"/>
          </p:cNvSpPr>
          <p:nvPr>
            <p:ph idx="1"/>
          </p:nvPr>
        </p:nvSpPr>
        <p:spPr>
          <a:xfrm>
            <a:off x="685802" y="2142067"/>
            <a:ext cx="5617722" cy="3649133"/>
          </a:xfrm>
        </p:spPr>
        <p:txBody>
          <a:bodyPr>
            <a:normAutofit/>
          </a:bodyPr>
          <a:lstStyle/>
          <a:p>
            <a:r>
              <a:rPr lang="en-US" sz="3200" dirty="0"/>
              <a:t>God is </a:t>
            </a:r>
            <a:r>
              <a:rPr lang="en-US" sz="3200" i="1" u="sng" dirty="0"/>
              <a:t>Ultimately</a:t>
            </a:r>
            <a:r>
              <a:rPr lang="en-US" sz="3200" dirty="0"/>
              <a:t> Sovereign Over Human History</a:t>
            </a:r>
          </a:p>
          <a:p>
            <a:r>
              <a:rPr lang="en-US" sz="3200" dirty="0"/>
              <a:t>God </a:t>
            </a:r>
            <a:r>
              <a:rPr lang="en-US" sz="3200" i="1" u="sng" dirty="0"/>
              <a:t>Asks</a:t>
            </a:r>
            <a:r>
              <a:rPr lang="en-US" sz="3200" dirty="0"/>
              <a:t> to be Sovereign Over Individual Histories</a:t>
            </a:r>
          </a:p>
          <a:p>
            <a:r>
              <a:rPr lang="en-US" sz="3200" dirty="0"/>
              <a:t>God Is Sovereign </a:t>
            </a:r>
            <a:r>
              <a:rPr lang="en-US" sz="3200" i="1" u="sng" dirty="0"/>
              <a:t>Alongside</a:t>
            </a:r>
            <a:r>
              <a:rPr lang="en-US" sz="3200" dirty="0"/>
              <a:t> Human Freedom</a:t>
            </a:r>
          </a:p>
        </p:txBody>
      </p:sp>
      <p:graphicFrame>
        <p:nvGraphicFramePr>
          <p:cNvPr id="5" name="Diagram 4">
            <a:extLst>
              <a:ext uri="{FF2B5EF4-FFF2-40B4-BE49-F238E27FC236}">
                <a16:creationId xmlns:a16="http://schemas.microsoft.com/office/drawing/2014/main" id="{9A086C4C-01D1-4BBB-A94F-18E1962A2DD5}"/>
              </a:ext>
            </a:extLst>
          </p:cNvPr>
          <p:cNvGraphicFramePr/>
          <p:nvPr/>
        </p:nvGraphicFramePr>
        <p:xfrm>
          <a:off x="5886891" y="609601"/>
          <a:ext cx="5903032" cy="5723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2246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609600"/>
            <a:ext cx="6143423" cy="1456267"/>
          </a:xfrm>
        </p:spPr>
        <p:txBody>
          <a:bodyPr>
            <a:normAutofit/>
            <a:scene3d>
              <a:camera prst="orthographicFront"/>
              <a:lightRig rig="soft" dir="t">
                <a:rot lat="0" lon="0" rev="15600000"/>
              </a:lightRig>
            </a:scene3d>
            <a:sp3d extrusionH="57150" prstMaterial="softEdge">
              <a:bevelT w="25400" h="38100"/>
            </a:sp3d>
          </a:bodyPr>
          <a:lstStyle/>
          <a:p>
            <a:r>
              <a:rPr lang="en-US" sz="4000" b="1" cap="none" dirty="0">
                <a:ln/>
                <a:solidFill>
                  <a:schemeClr val="accent5"/>
                </a:solidFill>
              </a:rPr>
              <a:t>God </a:t>
            </a:r>
            <a:r>
              <a:rPr lang="en-US" sz="4000" b="1" i="1" cap="none" dirty="0">
                <a:ln/>
                <a:solidFill>
                  <a:schemeClr val="accent5"/>
                </a:solidFill>
              </a:rPr>
              <a:t>Promised</a:t>
            </a:r>
            <a:r>
              <a:rPr lang="en-US" sz="4000" b="1" cap="none" dirty="0">
                <a:ln/>
                <a:solidFill>
                  <a:schemeClr val="accent5"/>
                </a:solidFill>
              </a:rPr>
              <a:t> to Reach Inside Human History</a:t>
            </a:r>
            <a:endParaRPr lang="ru-RU" sz="4000" b="1" cap="none" dirty="0">
              <a:ln/>
              <a:solidFill>
                <a:schemeClr val="accent5"/>
              </a:solidFill>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1290101" y="2499875"/>
            <a:ext cx="10131425" cy="3649133"/>
          </a:xfrm>
        </p:spPr>
        <p:txBody>
          <a:bodyPr>
            <a:normAutofit/>
          </a:bodyPr>
          <a:lstStyle/>
          <a:p>
            <a:pPr marL="0" indent="0">
              <a:buNone/>
            </a:pPr>
            <a:r>
              <a:rPr lang="en-US" sz="2800" dirty="0"/>
              <a:t>As it is written: Look! I am putting a stone in Zion to stumble over and a rock to trip over, yet </a:t>
            </a:r>
            <a:r>
              <a:rPr lang="en-US" sz="2800" u="sng" dirty="0"/>
              <a:t>the one who believes on Him will not be put to shame</a:t>
            </a:r>
            <a:r>
              <a:rPr lang="en-US" sz="2800" dirty="0"/>
              <a:t>. </a:t>
            </a:r>
            <a:r>
              <a:rPr lang="en-US" sz="2800" i="1" dirty="0"/>
              <a:t>Romans 9:33</a:t>
            </a:r>
          </a:p>
          <a:p>
            <a:endParaRPr lang="en-US" sz="2800" dirty="0"/>
          </a:p>
        </p:txBody>
      </p:sp>
      <p:pic>
        <p:nvPicPr>
          <p:cNvPr id="6" name="Picture 5">
            <a:extLst>
              <a:ext uri="{FF2B5EF4-FFF2-40B4-BE49-F238E27FC236}">
                <a16:creationId xmlns:a16="http://schemas.microsoft.com/office/drawing/2014/main" id="{3CE951B8-DEF2-41D0-B32D-9728A07CD941}"/>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flipH="1">
            <a:off x="7597264" y="0"/>
            <a:ext cx="4576307" cy="3050871"/>
          </a:xfrm>
          <a:prstGeom prst="flowChartDelay">
            <a:avLst/>
          </a:prstGeom>
        </p:spPr>
      </p:pic>
      <p:graphicFrame>
        <p:nvGraphicFramePr>
          <p:cNvPr id="11" name="Diagram 10">
            <a:extLst>
              <a:ext uri="{FF2B5EF4-FFF2-40B4-BE49-F238E27FC236}">
                <a16:creationId xmlns:a16="http://schemas.microsoft.com/office/drawing/2014/main" id="{CF5A9195-6BDF-4FD9-8EAD-FC43C0246B8E}"/>
              </a:ext>
            </a:extLst>
          </p:cNvPr>
          <p:cNvGraphicFramePr/>
          <p:nvPr>
            <p:extLst>
              <p:ext uri="{D42A27DB-BD31-4B8C-83A1-F6EECF244321}">
                <p14:modId xmlns:p14="http://schemas.microsoft.com/office/powerpoint/2010/main" val="1393579451"/>
              </p:ext>
            </p:extLst>
          </p:nvPr>
        </p:nvGraphicFramePr>
        <p:xfrm>
          <a:off x="1139429" y="2339282"/>
          <a:ext cx="10131424" cy="39703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687E5E14-7DA8-49CC-8082-8B68D9F6CF40}"/>
              </a:ext>
            </a:extLst>
          </p:cNvPr>
          <p:cNvSpPr/>
          <p:nvPr/>
        </p:nvSpPr>
        <p:spPr>
          <a:xfrm rot="1616982">
            <a:off x="8815559" y="388380"/>
            <a:ext cx="1626381" cy="587486"/>
          </a:xfrm>
          <a:prstGeom prst="rect">
            <a:avLst/>
          </a:prstGeom>
          <a:noFill/>
        </p:spPr>
        <p:txBody>
          <a:bodyPr wrap="none" lIns="91440" tIns="45720" rIns="91440" bIns="45720">
            <a:prstTxWarp prst="textCanUp">
              <a:avLst/>
            </a:prstTxWarp>
            <a:spAutoFit/>
            <a:scene3d>
              <a:camera prst="orthographicFront"/>
              <a:lightRig rig="threePt" dir="t"/>
            </a:scene3d>
            <a:sp3d extrusionH="57150">
              <a:bevelT w="38100" h="38100"/>
            </a:sp3d>
          </a:bodyPr>
          <a:lstStyle/>
          <a:p>
            <a:pPr algn="ctr"/>
            <a:r>
              <a:rPr lang="en-US" sz="5400" dirty="0">
                <a:ln w="0"/>
                <a:solidFill>
                  <a:schemeClr val="accent2"/>
                </a:solidFill>
                <a:effectLst>
                  <a:glow rad="228600">
                    <a:schemeClr val="accent3">
                      <a:satMod val="175000"/>
                      <a:alpha val="40000"/>
                    </a:schemeClr>
                  </a:glow>
                </a:effectLst>
              </a:rPr>
              <a:t>33 AD</a:t>
            </a:r>
          </a:p>
        </p:txBody>
      </p:sp>
    </p:spTree>
    <p:extLst>
      <p:ext uri="{BB962C8B-B14F-4D97-AF65-F5344CB8AC3E}">
        <p14:creationId xmlns:p14="http://schemas.microsoft.com/office/powerpoint/2010/main" val="291382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2B247FA-5AD6-4B71-AB78-6780F3E575E4}"/>
              </a:ext>
            </a:extLst>
          </p:cNvPr>
          <p:cNvGrpSpPr/>
          <p:nvPr/>
        </p:nvGrpSpPr>
        <p:grpSpPr>
          <a:xfrm>
            <a:off x="7597264" y="0"/>
            <a:ext cx="4576307" cy="3050871"/>
            <a:chOff x="7597264" y="0"/>
            <a:chExt cx="4576307" cy="3050871"/>
          </a:xfrm>
        </p:grpSpPr>
        <p:pic>
          <p:nvPicPr>
            <p:cNvPr id="11" name="Picture 10">
              <a:extLst>
                <a:ext uri="{FF2B5EF4-FFF2-40B4-BE49-F238E27FC236}">
                  <a16:creationId xmlns:a16="http://schemas.microsoft.com/office/drawing/2014/main" id="{8D0FBFEB-4C72-492C-894B-96DCD2F68B2E}"/>
                </a:ext>
              </a:extLst>
            </p:cNvPr>
            <p:cNvPicPr>
              <a:picLocks noChangeAspect="1"/>
            </p:cNvPicPr>
            <p:nvPr/>
          </p:nvPicPr>
          <p:blipFill>
            <a:blip r:embed="rId3"/>
            <a:stretch>
              <a:fillRect/>
            </a:stretch>
          </p:blipFill>
          <p:spPr>
            <a:xfrm flipH="1">
              <a:off x="7597264" y="0"/>
              <a:ext cx="4576307" cy="3050871"/>
            </a:xfrm>
            <a:prstGeom prst="flowChartDelay">
              <a:avLst/>
            </a:prstGeom>
          </p:spPr>
        </p:pic>
        <p:pic>
          <p:nvPicPr>
            <p:cNvPr id="12" name="Picture 11">
              <a:extLst>
                <a:ext uri="{FF2B5EF4-FFF2-40B4-BE49-F238E27FC236}">
                  <a16:creationId xmlns:a16="http://schemas.microsoft.com/office/drawing/2014/main" id="{8CFD4F7D-45FC-473F-93F8-7035B4808865}"/>
                </a:ext>
              </a:extLst>
            </p:cNvPr>
            <p:cNvPicPr>
              <a:picLocks noChangeAspect="1"/>
            </p:cNvPicPr>
            <p:nvPr/>
          </p:nvPicPr>
          <p:blipFill>
            <a:blip r:embed="rId4">
              <a:alphaModFix amt="50000"/>
            </a:blip>
            <a:stretch>
              <a:fillRect/>
            </a:stretch>
          </p:blipFill>
          <p:spPr>
            <a:xfrm>
              <a:off x="9083842" y="1438845"/>
              <a:ext cx="1178041" cy="627022"/>
            </a:xfrm>
            <a:prstGeom prst="star7">
              <a:avLst>
                <a:gd name="adj" fmla="val 21867"/>
                <a:gd name="hf" fmla="val 102572"/>
                <a:gd name="vf" fmla="val 105210"/>
              </a:avLst>
            </a:prstGeom>
          </p:spPr>
        </p:pic>
      </p:grpSp>
      <p:sp>
        <p:nvSpPr>
          <p:cNvPr id="2" name="Title 1">
            <a:extLst>
              <a:ext uri="{FF2B5EF4-FFF2-40B4-BE49-F238E27FC236}">
                <a16:creationId xmlns:a16="http://schemas.microsoft.com/office/drawing/2014/main" id="{4819952D-0AA6-4545-8326-E44A1899872F}"/>
              </a:ext>
            </a:extLst>
          </p:cNvPr>
          <p:cNvSpPr>
            <a:spLocks noGrp="1"/>
          </p:cNvSpPr>
          <p:nvPr>
            <p:ph type="title"/>
          </p:nvPr>
        </p:nvSpPr>
        <p:spPr>
          <a:xfrm>
            <a:off x="685800" y="0"/>
            <a:ext cx="10131425" cy="1456267"/>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4400" b="1" cap="none" dirty="0">
                <a:ln/>
                <a:solidFill>
                  <a:schemeClr val="accent3"/>
                </a:solidFill>
              </a:rPr>
              <a:t>Voluntary Slavery</a:t>
            </a:r>
          </a:p>
        </p:txBody>
      </p:sp>
      <p:sp>
        <p:nvSpPr>
          <p:cNvPr id="3" name="Content Placeholder 2">
            <a:extLst>
              <a:ext uri="{FF2B5EF4-FFF2-40B4-BE49-F238E27FC236}">
                <a16:creationId xmlns:a16="http://schemas.microsoft.com/office/drawing/2014/main" id="{F90D4CCF-9807-413A-9F6A-474F5A654BE8}"/>
              </a:ext>
            </a:extLst>
          </p:cNvPr>
          <p:cNvSpPr>
            <a:spLocks noGrp="1"/>
          </p:cNvSpPr>
          <p:nvPr>
            <p:ph idx="1"/>
          </p:nvPr>
        </p:nvSpPr>
        <p:spPr>
          <a:xfrm>
            <a:off x="685801" y="1323475"/>
            <a:ext cx="10131425" cy="4467726"/>
          </a:xfrm>
        </p:spPr>
        <p:txBody>
          <a:bodyPr anchor="t">
            <a:normAutofit/>
          </a:bodyPr>
          <a:lstStyle/>
          <a:p>
            <a:r>
              <a:rPr lang="en-US" sz="2800" dirty="0"/>
              <a:t>Karma (Buddhism / Hinduism / </a:t>
            </a:r>
            <a:r>
              <a:rPr lang="en-US" sz="2800" i="1" dirty="0"/>
              <a:t>All Eastern Religions</a:t>
            </a:r>
            <a:r>
              <a:rPr lang="en-US" sz="2800" dirty="0"/>
              <a:t>)</a:t>
            </a:r>
          </a:p>
          <a:p>
            <a:r>
              <a:rPr lang="en-US" sz="2800" dirty="0"/>
              <a:t>Islam: </a:t>
            </a:r>
            <a:r>
              <a:rPr lang="en-US" sz="2800" i="1" dirty="0"/>
              <a:t>al-</a:t>
            </a:r>
            <a:r>
              <a:rPr lang="en-US" sz="2800" i="1" dirty="0" err="1"/>
              <a:t>qada</a:t>
            </a:r>
            <a:r>
              <a:rPr lang="en-US" sz="2800" i="1" dirty="0"/>
              <a:t> </a:t>
            </a:r>
            <a:r>
              <a:rPr lang="en-US" sz="2800" i="1" dirty="0" err="1"/>
              <a:t>wa</a:t>
            </a:r>
            <a:r>
              <a:rPr lang="en-US" sz="2800" i="1" dirty="0"/>
              <a:t> al-</a:t>
            </a:r>
            <a:r>
              <a:rPr lang="en-US" sz="2800" i="1" dirty="0" err="1"/>
              <a:t>qadar</a:t>
            </a:r>
            <a:r>
              <a:rPr lang="en-US" sz="2800" dirty="0"/>
              <a:t> </a:t>
            </a:r>
            <a:endParaRPr lang="en-US" sz="4000" dirty="0"/>
          </a:p>
        </p:txBody>
      </p:sp>
      <p:graphicFrame>
        <p:nvGraphicFramePr>
          <p:cNvPr id="7" name="Diagram 6">
            <a:extLst>
              <a:ext uri="{FF2B5EF4-FFF2-40B4-BE49-F238E27FC236}">
                <a16:creationId xmlns:a16="http://schemas.microsoft.com/office/drawing/2014/main" id="{83713AC9-133A-4B06-81F9-A56C9070F17A}"/>
              </a:ext>
            </a:extLst>
          </p:cNvPr>
          <p:cNvGraphicFramePr/>
          <p:nvPr>
            <p:extLst>
              <p:ext uri="{D42A27DB-BD31-4B8C-83A1-F6EECF244321}">
                <p14:modId xmlns:p14="http://schemas.microsoft.com/office/powerpoint/2010/main" val="2274408111"/>
              </p:ext>
            </p:extLst>
          </p:nvPr>
        </p:nvGraphicFramePr>
        <p:xfrm>
          <a:off x="7332144" y="1467853"/>
          <a:ext cx="4859856" cy="53901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ectangle 8">
            <a:extLst>
              <a:ext uri="{FF2B5EF4-FFF2-40B4-BE49-F238E27FC236}">
                <a16:creationId xmlns:a16="http://schemas.microsoft.com/office/drawing/2014/main" id="{F988088B-17F7-4D89-A26B-F6E7E060827A}"/>
              </a:ext>
            </a:extLst>
          </p:cNvPr>
          <p:cNvSpPr/>
          <p:nvPr/>
        </p:nvSpPr>
        <p:spPr>
          <a:xfrm>
            <a:off x="385011" y="2680175"/>
            <a:ext cx="10960768" cy="341632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800" dirty="0">
                <a:latin typeface="Calibri" panose="020F0502020204030204" pitchFamily="34" charset="0"/>
              </a:rPr>
              <a:t>In Islam, the phrase means "</a:t>
            </a:r>
            <a:r>
              <a:rPr lang="en-US" sz="2800" b="1" u="sng" dirty="0">
                <a:latin typeface="Calibri" panose="020F0502020204030204" pitchFamily="34" charset="0"/>
              </a:rPr>
              <a:t>the divine decree</a:t>
            </a:r>
            <a:r>
              <a:rPr lang="en-US" sz="2800" dirty="0">
                <a:latin typeface="Calibri" panose="020F0502020204030204" pitchFamily="34" charset="0"/>
              </a:rPr>
              <a:t> and the predestination". In Islam, God has predetermined, known, ordained, and is constantly creating </a:t>
            </a:r>
            <a:r>
              <a:rPr lang="en-US" sz="2800" b="1" u="sng" dirty="0">
                <a:latin typeface="Calibri" panose="020F0502020204030204" pitchFamily="34" charset="0"/>
              </a:rPr>
              <a:t>every event that takes place in the world</a:t>
            </a:r>
            <a:r>
              <a:rPr lang="en-US" sz="2800" dirty="0">
                <a:latin typeface="Calibri" panose="020F0502020204030204" pitchFamily="34" charset="0"/>
              </a:rPr>
              <a:t>. </a:t>
            </a:r>
            <a:r>
              <a:rPr lang="en-US" sz="2800" dirty="0"/>
              <a:t>The concept of human will being predetermined by God's will is stated clearly in the Quran: “Verily this (The Holy Quran) is no less than a Message to (all) the Worlds; (With profit) to whoever among you wills to go straight, </a:t>
            </a:r>
            <a:r>
              <a:rPr lang="en-US" sz="2800" i="1" dirty="0"/>
              <a:t>but ye shall not will except as God wills;</a:t>
            </a:r>
            <a:r>
              <a:rPr lang="en-US" sz="2800" dirty="0"/>
              <a:t> the Cherisher of the Worlds.”</a:t>
            </a:r>
          </a:p>
          <a:p>
            <a:pPr algn="r"/>
            <a:r>
              <a:rPr lang="en-US" sz="2000" dirty="0"/>
              <a:t>The Koran; Section 81, Vs. 27-29 From: Wikipedia, </a:t>
            </a:r>
            <a:r>
              <a:rPr lang="en-US" sz="2000" dirty="0" err="1"/>
              <a:t>Predestination#Islam</a:t>
            </a:r>
            <a:endParaRPr lang="en-US" sz="2000" dirty="0"/>
          </a:p>
        </p:txBody>
      </p:sp>
    </p:spTree>
    <p:extLst>
      <p:ext uri="{BB962C8B-B14F-4D97-AF65-F5344CB8AC3E}">
        <p14:creationId xmlns:p14="http://schemas.microsoft.com/office/powerpoint/2010/main" val="29596945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accent2"/>
                                      </p:to>
                                    </p:animClr>
                                  </p:sub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accent2"/>
                                      </p:to>
                                    </p:animClr>
                                  </p:sub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7" grpId="0">
        <p:bldAsOne/>
      </p:bldGraphic>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609600"/>
            <a:ext cx="6143423" cy="1456267"/>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4000" b="1" cap="none" dirty="0">
                <a:ln/>
                <a:solidFill>
                  <a:schemeClr val="accent2"/>
                </a:solidFill>
              </a:rPr>
              <a:t>God Reaches Into the Human Condition</a:t>
            </a:r>
            <a:endParaRPr lang="ru-RU" sz="4000" b="1" cap="none" dirty="0">
              <a:ln/>
              <a:solidFill>
                <a:schemeClr val="accent2"/>
              </a:solidFill>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1188721" y="2490014"/>
            <a:ext cx="6218046" cy="3649133"/>
          </a:xfrm>
        </p:spPr>
        <p:txBody>
          <a:bodyPr>
            <a:normAutofit/>
          </a:bodyPr>
          <a:lstStyle/>
          <a:p>
            <a:pPr marL="0" indent="0">
              <a:buNone/>
            </a:pPr>
            <a:r>
              <a:rPr lang="en-US" sz="2800" dirty="0"/>
              <a:t>Romans 9:33 As it is written: Look! I am putting a stone in Zion to stumble over and a rock to trip over, yet </a:t>
            </a:r>
            <a:r>
              <a:rPr lang="en-US" sz="2800" u="sng" dirty="0"/>
              <a:t>the one who believes on Him will not be put to shame</a:t>
            </a:r>
            <a:r>
              <a:rPr lang="en-US" sz="2800" dirty="0"/>
              <a:t>. </a:t>
            </a:r>
          </a:p>
          <a:p>
            <a:endParaRPr lang="en-US" sz="2800" dirty="0"/>
          </a:p>
        </p:txBody>
      </p:sp>
      <p:pic>
        <p:nvPicPr>
          <p:cNvPr id="6" name="Picture 5">
            <a:extLst>
              <a:ext uri="{FF2B5EF4-FFF2-40B4-BE49-F238E27FC236}">
                <a16:creationId xmlns:a16="http://schemas.microsoft.com/office/drawing/2014/main" id="{3CE951B8-DEF2-41D0-B32D-9728A07CD941}"/>
              </a:ext>
            </a:extLst>
          </p:cNvPr>
          <p:cNvPicPr>
            <a:picLocks noChangeAspect="1"/>
          </p:cNvPicPr>
          <p:nvPr/>
        </p:nvPicPr>
        <p:blipFill>
          <a:blip r:embed="rId2"/>
          <a:stretch>
            <a:fillRect/>
          </a:stretch>
        </p:blipFill>
        <p:spPr>
          <a:xfrm flipH="1">
            <a:off x="7597264" y="0"/>
            <a:ext cx="4576307" cy="3050871"/>
          </a:xfrm>
          <a:prstGeom prst="flowChartDelay">
            <a:avLst/>
          </a:prstGeom>
        </p:spPr>
      </p:pic>
      <p:graphicFrame>
        <p:nvGraphicFramePr>
          <p:cNvPr id="4" name="Diagram 3">
            <a:extLst>
              <a:ext uri="{FF2B5EF4-FFF2-40B4-BE49-F238E27FC236}">
                <a16:creationId xmlns:a16="http://schemas.microsoft.com/office/drawing/2014/main" id="{1D5882CE-F781-463C-9EF4-35F72606E45E}"/>
              </a:ext>
            </a:extLst>
          </p:cNvPr>
          <p:cNvGraphicFramePr/>
          <p:nvPr>
            <p:extLst>
              <p:ext uri="{D42A27DB-BD31-4B8C-83A1-F6EECF244321}">
                <p14:modId xmlns:p14="http://schemas.microsoft.com/office/powerpoint/2010/main" val="3420393659"/>
              </p:ext>
            </p:extLst>
          </p:nvPr>
        </p:nvGraphicFramePr>
        <p:xfrm>
          <a:off x="6877878" y="3050871"/>
          <a:ext cx="5295693" cy="3807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415B1D28-F345-4D56-8DAB-6AF8E85B5D29}"/>
              </a:ext>
            </a:extLst>
          </p:cNvPr>
          <p:cNvGraphicFramePr/>
          <p:nvPr>
            <p:extLst>
              <p:ext uri="{D42A27DB-BD31-4B8C-83A1-F6EECF244321}">
                <p14:modId xmlns:p14="http://schemas.microsoft.com/office/powerpoint/2010/main" val="73833849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3913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graphicEl>
                                              <a:dgm id="{BE1C96BE-B035-48DB-B8A9-0A13475BE6F2}"/>
                                            </p:graphicEl>
                                          </p:spTgt>
                                        </p:tgtEl>
                                        <p:attrNameLst>
                                          <p:attrName>style.visibility</p:attrName>
                                        </p:attrNameLst>
                                      </p:cBhvr>
                                      <p:to>
                                        <p:strVal val="visible"/>
                                      </p:to>
                                    </p:set>
                                    <p:anim calcmode="lin" valueType="num">
                                      <p:cBhvr>
                                        <p:cTn id="7" dur="1000" fill="hold"/>
                                        <p:tgtEl>
                                          <p:spTgt spid="4">
                                            <p:graphicEl>
                                              <a:dgm id="{BE1C96BE-B035-48DB-B8A9-0A13475BE6F2}"/>
                                            </p:graphicEl>
                                          </p:spTgt>
                                        </p:tgtEl>
                                        <p:attrNameLst>
                                          <p:attrName>ppt_w</p:attrName>
                                        </p:attrNameLst>
                                      </p:cBhvr>
                                      <p:tavLst>
                                        <p:tav tm="0">
                                          <p:val>
                                            <p:fltVal val="0"/>
                                          </p:val>
                                        </p:tav>
                                        <p:tav tm="100000">
                                          <p:val>
                                            <p:strVal val="#ppt_w"/>
                                          </p:val>
                                        </p:tav>
                                      </p:tavLst>
                                    </p:anim>
                                    <p:anim calcmode="lin" valueType="num">
                                      <p:cBhvr>
                                        <p:cTn id="8" dur="1000" fill="hold"/>
                                        <p:tgtEl>
                                          <p:spTgt spid="4">
                                            <p:graphicEl>
                                              <a:dgm id="{BE1C96BE-B035-48DB-B8A9-0A13475BE6F2}"/>
                                            </p:graphicEl>
                                          </p:spTgt>
                                        </p:tgtEl>
                                        <p:attrNameLst>
                                          <p:attrName>ppt_h</p:attrName>
                                        </p:attrNameLst>
                                      </p:cBhvr>
                                      <p:tavLst>
                                        <p:tav tm="0">
                                          <p:val>
                                            <p:fltVal val="0"/>
                                          </p:val>
                                        </p:tav>
                                        <p:tav tm="100000">
                                          <p:val>
                                            <p:strVal val="#ppt_h"/>
                                          </p:val>
                                        </p:tav>
                                      </p:tavLst>
                                    </p:anim>
                                    <p:anim calcmode="lin" valueType="num">
                                      <p:cBhvr>
                                        <p:cTn id="9" dur="1000" fill="hold"/>
                                        <p:tgtEl>
                                          <p:spTgt spid="4">
                                            <p:graphicEl>
                                              <a:dgm id="{BE1C96BE-B035-48DB-B8A9-0A13475BE6F2}"/>
                                            </p:graphicEl>
                                          </p:spTgt>
                                        </p:tgtEl>
                                        <p:attrNameLst>
                                          <p:attrName>style.rotation</p:attrName>
                                        </p:attrNameLst>
                                      </p:cBhvr>
                                      <p:tavLst>
                                        <p:tav tm="0">
                                          <p:val>
                                            <p:fltVal val="90"/>
                                          </p:val>
                                        </p:tav>
                                        <p:tav tm="100000">
                                          <p:val>
                                            <p:fltVal val="0"/>
                                          </p:val>
                                        </p:tav>
                                      </p:tavLst>
                                    </p:anim>
                                    <p:animEffect transition="in" filter="fade">
                                      <p:cBhvr>
                                        <p:cTn id="10" dur="1000"/>
                                        <p:tgtEl>
                                          <p:spTgt spid="4">
                                            <p:graphicEl>
                                              <a:dgm id="{BE1C96BE-B035-48DB-B8A9-0A13475BE6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graphicEl>
                                              <a:dgm id="{7B358300-A836-4AB6-9C30-5838B15AADFC}"/>
                                            </p:graphicEl>
                                          </p:spTgt>
                                        </p:tgtEl>
                                        <p:attrNameLst>
                                          <p:attrName>style.visibility</p:attrName>
                                        </p:attrNameLst>
                                      </p:cBhvr>
                                      <p:to>
                                        <p:strVal val="visible"/>
                                      </p:to>
                                    </p:set>
                                    <p:anim calcmode="lin" valueType="num">
                                      <p:cBhvr>
                                        <p:cTn id="15" dur="1000" fill="hold"/>
                                        <p:tgtEl>
                                          <p:spTgt spid="4">
                                            <p:graphicEl>
                                              <a:dgm id="{7B358300-A836-4AB6-9C30-5838B15AADFC}"/>
                                            </p:graphicEl>
                                          </p:spTgt>
                                        </p:tgtEl>
                                        <p:attrNameLst>
                                          <p:attrName>ppt_w</p:attrName>
                                        </p:attrNameLst>
                                      </p:cBhvr>
                                      <p:tavLst>
                                        <p:tav tm="0">
                                          <p:val>
                                            <p:fltVal val="0"/>
                                          </p:val>
                                        </p:tav>
                                        <p:tav tm="100000">
                                          <p:val>
                                            <p:strVal val="#ppt_w"/>
                                          </p:val>
                                        </p:tav>
                                      </p:tavLst>
                                    </p:anim>
                                    <p:anim calcmode="lin" valueType="num">
                                      <p:cBhvr>
                                        <p:cTn id="16" dur="1000" fill="hold"/>
                                        <p:tgtEl>
                                          <p:spTgt spid="4">
                                            <p:graphicEl>
                                              <a:dgm id="{7B358300-A836-4AB6-9C30-5838B15AADFC}"/>
                                            </p:graphicEl>
                                          </p:spTgt>
                                        </p:tgtEl>
                                        <p:attrNameLst>
                                          <p:attrName>ppt_h</p:attrName>
                                        </p:attrNameLst>
                                      </p:cBhvr>
                                      <p:tavLst>
                                        <p:tav tm="0">
                                          <p:val>
                                            <p:fltVal val="0"/>
                                          </p:val>
                                        </p:tav>
                                        <p:tav tm="100000">
                                          <p:val>
                                            <p:strVal val="#ppt_h"/>
                                          </p:val>
                                        </p:tav>
                                      </p:tavLst>
                                    </p:anim>
                                    <p:anim calcmode="lin" valueType="num">
                                      <p:cBhvr>
                                        <p:cTn id="17" dur="1000" fill="hold"/>
                                        <p:tgtEl>
                                          <p:spTgt spid="4">
                                            <p:graphicEl>
                                              <a:dgm id="{7B358300-A836-4AB6-9C30-5838B15AADFC}"/>
                                            </p:graphicEl>
                                          </p:spTgt>
                                        </p:tgtEl>
                                        <p:attrNameLst>
                                          <p:attrName>style.rotation</p:attrName>
                                        </p:attrNameLst>
                                      </p:cBhvr>
                                      <p:tavLst>
                                        <p:tav tm="0">
                                          <p:val>
                                            <p:fltVal val="90"/>
                                          </p:val>
                                        </p:tav>
                                        <p:tav tm="100000">
                                          <p:val>
                                            <p:fltVal val="0"/>
                                          </p:val>
                                        </p:tav>
                                      </p:tavLst>
                                    </p:anim>
                                    <p:animEffect transition="in" filter="fade">
                                      <p:cBhvr>
                                        <p:cTn id="18" dur="1000"/>
                                        <p:tgtEl>
                                          <p:spTgt spid="4">
                                            <p:graphicEl>
                                              <a:dgm id="{7B358300-A836-4AB6-9C30-5838B15AADFC}"/>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4">
                                            <p:graphicEl>
                                              <a:dgm id="{B2BB87EA-47DC-4EED-8711-8F94834ACD5C}"/>
                                            </p:graphicEl>
                                          </p:spTgt>
                                        </p:tgtEl>
                                        <p:attrNameLst>
                                          <p:attrName>style.visibility</p:attrName>
                                        </p:attrNameLst>
                                      </p:cBhvr>
                                      <p:to>
                                        <p:strVal val="visible"/>
                                      </p:to>
                                    </p:set>
                                    <p:anim calcmode="lin" valueType="num">
                                      <p:cBhvr>
                                        <p:cTn id="23" dur="1000" fill="hold"/>
                                        <p:tgtEl>
                                          <p:spTgt spid="4">
                                            <p:graphicEl>
                                              <a:dgm id="{B2BB87EA-47DC-4EED-8711-8F94834ACD5C}"/>
                                            </p:graphicEl>
                                          </p:spTgt>
                                        </p:tgtEl>
                                        <p:attrNameLst>
                                          <p:attrName>ppt_w</p:attrName>
                                        </p:attrNameLst>
                                      </p:cBhvr>
                                      <p:tavLst>
                                        <p:tav tm="0">
                                          <p:val>
                                            <p:fltVal val="0"/>
                                          </p:val>
                                        </p:tav>
                                        <p:tav tm="100000">
                                          <p:val>
                                            <p:strVal val="#ppt_w"/>
                                          </p:val>
                                        </p:tav>
                                      </p:tavLst>
                                    </p:anim>
                                    <p:anim calcmode="lin" valueType="num">
                                      <p:cBhvr>
                                        <p:cTn id="24" dur="1000" fill="hold"/>
                                        <p:tgtEl>
                                          <p:spTgt spid="4">
                                            <p:graphicEl>
                                              <a:dgm id="{B2BB87EA-47DC-4EED-8711-8F94834ACD5C}"/>
                                            </p:graphicEl>
                                          </p:spTgt>
                                        </p:tgtEl>
                                        <p:attrNameLst>
                                          <p:attrName>ppt_h</p:attrName>
                                        </p:attrNameLst>
                                      </p:cBhvr>
                                      <p:tavLst>
                                        <p:tav tm="0">
                                          <p:val>
                                            <p:fltVal val="0"/>
                                          </p:val>
                                        </p:tav>
                                        <p:tav tm="100000">
                                          <p:val>
                                            <p:strVal val="#ppt_h"/>
                                          </p:val>
                                        </p:tav>
                                      </p:tavLst>
                                    </p:anim>
                                    <p:anim calcmode="lin" valueType="num">
                                      <p:cBhvr>
                                        <p:cTn id="25" dur="1000" fill="hold"/>
                                        <p:tgtEl>
                                          <p:spTgt spid="4">
                                            <p:graphicEl>
                                              <a:dgm id="{B2BB87EA-47DC-4EED-8711-8F94834ACD5C}"/>
                                            </p:graphicEl>
                                          </p:spTgt>
                                        </p:tgtEl>
                                        <p:attrNameLst>
                                          <p:attrName>style.rotation</p:attrName>
                                        </p:attrNameLst>
                                      </p:cBhvr>
                                      <p:tavLst>
                                        <p:tav tm="0">
                                          <p:val>
                                            <p:fltVal val="90"/>
                                          </p:val>
                                        </p:tav>
                                        <p:tav tm="100000">
                                          <p:val>
                                            <p:fltVal val="0"/>
                                          </p:val>
                                        </p:tav>
                                      </p:tavLst>
                                    </p:anim>
                                    <p:animEffect transition="in" filter="fade">
                                      <p:cBhvr>
                                        <p:cTn id="26" dur="1000"/>
                                        <p:tgtEl>
                                          <p:spTgt spid="4">
                                            <p:graphicEl>
                                              <a:dgm id="{B2BB87EA-47DC-4EED-8711-8F94834ACD5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rev="1"/>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2"/>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Content Placeholder 4" descr="SmartArt graphic">
            <a:extLst>
              <a:ext uri="{FF2B5EF4-FFF2-40B4-BE49-F238E27FC236}">
                <a16:creationId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145221354"/>
              </p:ext>
            </p:extLst>
          </p:nvPr>
        </p:nvGraphicFramePr>
        <p:xfrm>
          <a:off x="2569323" y="2142067"/>
          <a:ext cx="7390680" cy="3725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a:r>
              <a:rPr lang="en-US" dirty="0"/>
              <a:t>Network Technology</a:t>
            </a:r>
          </a:p>
        </p:txBody>
      </p:sp>
    </p:spTree>
    <p:extLst>
      <p:ext uri="{BB962C8B-B14F-4D97-AF65-F5344CB8AC3E}">
        <p14:creationId xmlns:p14="http://schemas.microsoft.com/office/powerpoint/2010/main" val="1974828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2">
            <a:alphaModFix amt="20000"/>
            <a:extLst>
              <a:ext uri="{28A0092B-C50C-407E-A947-70E740481C1C}">
                <a14:useLocalDpi xmlns:a14="http://schemas.microsoft.com/office/drawing/2010/main"/>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71335" y="180862"/>
            <a:ext cx="7197726" cy="1278286"/>
          </a:xfrm>
        </p:spPr>
        <p:txBody>
          <a:bodyPr>
            <a:normAutofit/>
          </a:bodyPr>
          <a:lstStyle/>
          <a:p>
            <a:r>
              <a:rPr lang="en-US" dirty="0"/>
              <a:t>Conclusions</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r>
              <a:rPr lang="en-US" dirty="0">
                <a:solidFill>
                  <a:schemeClr val="accent1">
                    <a:lumMod val="40000"/>
                    <a:lumOff val="60000"/>
                  </a:schemeClr>
                </a:solidFill>
              </a:rPr>
              <a:t>someone@example.com</a:t>
            </a:r>
          </a:p>
        </p:txBody>
      </p:sp>
    </p:spTree>
    <p:extLst>
      <p:ext uri="{BB962C8B-B14F-4D97-AF65-F5344CB8AC3E}">
        <p14:creationId xmlns:p14="http://schemas.microsoft.com/office/powerpoint/2010/main" val="2939930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3233AEC-CAE9-4F01-A700-3EC33957369F}"/>
              </a:ext>
            </a:extLst>
          </p:cNvPr>
          <p:cNvGrpSpPr/>
          <p:nvPr/>
        </p:nvGrpSpPr>
        <p:grpSpPr>
          <a:xfrm>
            <a:off x="7597264" y="0"/>
            <a:ext cx="4576307" cy="3050871"/>
            <a:chOff x="7597264" y="0"/>
            <a:chExt cx="4576307" cy="3050871"/>
          </a:xfrm>
        </p:grpSpPr>
        <p:pic>
          <p:nvPicPr>
            <p:cNvPr id="10" name="Picture 9">
              <a:extLst>
                <a:ext uri="{FF2B5EF4-FFF2-40B4-BE49-F238E27FC236}">
                  <a16:creationId xmlns:a16="http://schemas.microsoft.com/office/drawing/2014/main" id="{2D3E1D82-5AA2-459D-BCFE-772C26791499}"/>
                </a:ext>
              </a:extLst>
            </p:cNvPr>
            <p:cNvPicPr>
              <a:picLocks noChangeAspect="1"/>
            </p:cNvPicPr>
            <p:nvPr/>
          </p:nvPicPr>
          <p:blipFill>
            <a:blip r:embed="rId3"/>
            <a:stretch>
              <a:fillRect/>
            </a:stretch>
          </p:blipFill>
          <p:spPr>
            <a:xfrm flipH="1">
              <a:off x="7597264" y="0"/>
              <a:ext cx="4576307" cy="3050871"/>
            </a:xfrm>
            <a:prstGeom prst="flowChartDelay">
              <a:avLst/>
            </a:prstGeom>
          </p:spPr>
        </p:pic>
        <p:pic>
          <p:nvPicPr>
            <p:cNvPr id="11" name="Picture 10">
              <a:extLst>
                <a:ext uri="{FF2B5EF4-FFF2-40B4-BE49-F238E27FC236}">
                  <a16:creationId xmlns:a16="http://schemas.microsoft.com/office/drawing/2014/main" id="{D1DB962C-B4F4-4C81-8EC4-AA801547F3E5}"/>
                </a:ext>
              </a:extLst>
            </p:cNvPr>
            <p:cNvPicPr>
              <a:picLocks noChangeAspect="1"/>
            </p:cNvPicPr>
            <p:nvPr/>
          </p:nvPicPr>
          <p:blipFill>
            <a:blip r:embed="rId4">
              <a:alphaModFix amt="50000"/>
            </a:blip>
            <a:stretch>
              <a:fillRect/>
            </a:stretch>
          </p:blipFill>
          <p:spPr>
            <a:xfrm>
              <a:off x="9083842" y="1438845"/>
              <a:ext cx="1178041" cy="627022"/>
            </a:xfrm>
            <a:prstGeom prst="star7">
              <a:avLst>
                <a:gd name="adj" fmla="val 21867"/>
                <a:gd name="hf" fmla="val 102572"/>
                <a:gd name="vf" fmla="val 105210"/>
              </a:avLst>
            </a:prstGeom>
          </p:spPr>
        </p:pic>
      </p:grpSp>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609600"/>
            <a:ext cx="6143423" cy="1456267"/>
          </a:xfrm>
        </p:spPr>
        <p:txBody>
          <a:bodyPr>
            <a:normAutofit/>
          </a:bodyPr>
          <a:lstStyle/>
          <a:p>
            <a:r>
              <a:rPr lang="en-US"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God Reaches Into the Human Condition</a:t>
            </a:r>
            <a:endParaRPr lang="ru-RU" sz="40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1188721" y="2065867"/>
            <a:ext cx="7160769" cy="2855300"/>
          </a:xfrm>
        </p:spPr>
        <p:txBody>
          <a:bodyPr>
            <a:normAutofit/>
          </a:bodyPr>
          <a:lstStyle/>
          <a:p>
            <a:pPr marL="0" indent="0">
              <a:buNone/>
            </a:pPr>
            <a:r>
              <a:rPr lang="en-US" sz="2800" b="1" dirty="0"/>
              <a:t>Romans 8:28 </a:t>
            </a:r>
            <a:r>
              <a:rPr lang="en-US" sz="2800" dirty="0"/>
              <a:t>And we know that God causes </a:t>
            </a:r>
            <a:r>
              <a:rPr lang="en-US" sz="2800" u="sng" dirty="0"/>
              <a:t>all things to work together for good</a:t>
            </a:r>
            <a:r>
              <a:rPr lang="en-US" sz="2800" dirty="0"/>
              <a:t> to those who love God, to those who are called according to </a:t>
            </a:r>
            <a:r>
              <a:rPr lang="en-US" sz="2800" i="1" u="sng" dirty="0"/>
              <a:t>His</a:t>
            </a:r>
            <a:r>
              <a:rPr lang="en-US" sz="2800" u="sng" dirty="0"/>
              <a:t> purpose</a:t>
            </a:r>
            <a:r>
              <a:rPr lang="en-US" sz="2800" dirty="0"/>
              <a:t>. </a:t>
            </a:r>
          </a:p>
        </p:txBody>
      </p:sp>
      <p:graphicFrame>
        <p:nvGraphicFramePr>
          <p:cNvPr id="7" name="Diagram 6">
            <a:extLst>
              <a:ext uri="{FF2B5EF4-FFF2-40B4-BE49-F238E27FC236}">
                <a16:creationId xmlns:a16="http://schemas.microsoft.com/office/drawing/2014/main" id="{4305F738-6D7E-4C7B-A846-10FAC07D363C}"/>
              </a:ext>
            </a:extLst>
          </p:cNvPr>
          <p:cNvGraphicFramePr/>
          <p:nvPr>
            <p:extLst>
              <p:ext uri="{D42A27DB-BD31-4B8C-83A1-F6EECF244321}">
                <p14:modId xmlns:p14="http://schemas.microsoft.com/office/powerpoint/2010/main" val="3809430857"/>
              </p:ext>
            </p:extLst>
          </p:nvPr>
        </p:nvGraphicFramePr>
        <p:xfrm>
          <a:off x="1188720" y="4379495"/>
          <a:ext cx="6812279" cy="21777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a:extLst>
              <a:ext uri="{FF2B5EF4-FFF2-40B4-BE49-F238E27FC236}">
                <a16:creationId xmlns:a16="http://schemas.microsoft.com/office/drawing/2014/main" id="{C5C857B1-6B14-44AC-BAFD-72D98D51F88D}"/>
              </a:ext>
            </a:extLst>
          </p:cNvPr>
          <p:cNvGraphicFramePr/>
          <p:nvPr>
            <p:extLst>
              <p:ext uri="{D42A27DB-BD31-4B8C-83A1-F6EECF244321}">
                <p14:modId xmlns:p14="http://schemas.microsoft.com/office/powerpoint/2010/main" val="2605784326"/>
              </p:ext>
            </p:extLst>
          </p:nvPr>
        </p:nvGraphicFramePr>
        <p:xfrm>
          <a:off x="7332144" y="1467853"/>
          <a:ext cx="4859856" cy="539014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00991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725A973-6B82-4A4B-8BC0-DAAD13D1EDDF}"/>
              </a:ext>
            </a:extLst>
          </p:cNvPr>
          <p:cNvGrpSpPr/>
          <p:nvPr/>
        </p:nvGrpSpPr>
        <p:grpSpPr>
          <a:xfrm>
            <a:off x="7597264" y="0"/>
            <a:ext cx="4576307" cy="3050871"/>
            <a:chOff x="7597264" y="0"/>
            <a:chExt cx="4576307" cy="3050871"/>
          </a:xfrm>
        </p:grpSpPr>
        <p:pic>
          <p:nvPicPr>
            <p:cNvPr id="12" name="Picture 11">
              <a:extLst>
                <a:ext uri="{FF2B5EF4-FFF2-40B4-BE49-F238E27FC236}">
                  <a16:creationId xmlns:a16="http://schemas.microsoft.com/office/drawing/2014/main" id="{F95E198D-852B-437F-8520-D578C386635E}"/>
                </a:ext>
              </a:extLst>
            </p:cNvPr>
            <p:cNvPicPr>
              <a:picLocks noChangeAspect="1"/>
            </p:cNvPicPr>
            <p:nvPr/>
          </p:nvPicPr>
          <p:blipFill>
            <a:blip r:embed="rId3"/>
            <a:stretch>
              <a:fillRect/>
            </a:stretch>
          </p:blipFill>
          <p:spPr>
            <a:xfrm flipH="1">
              <a:off x="7597264" y="0"/>
              <a:ext cx="4576307" cy="3050871"/>
            </a:xfrm>
            <a:prstGeom prst="flowChartDelay">
              <a:avLst/>
            </a:prstGeom>
          </p:spPr>
        </p:pic>
        <p:pic>
          <p:nvPicPr>
            <p:cNvPr id="13" name="Picture 12">
              <a:extLst>
                <a:ext uri="{FF2B5EF4-FFF2-40B4-BE49-F238E27FC236}">
                  <a16:creationId xmlns:a16="http://schemas.microsoft.com/office/drawing/2014/main" id="{D6A33518-BBB3-4F74-8008-2DDAFE59C041}"/>
                </a:ext>
              </a:extLst>
            </p:cNvPr>
            <p:cNvPicPr>
              <a:picLocks noChangeAspect="1"/>
            </p:cNvPicPr>
            <p:nvPr/>
          </p:nvPicPr>
          <p:blipFill>
            <a:blip r:embed="rId4">
              <a:alphaModFix amt="50000"/>
            </a:blip>
            <a:stretch>
              <a:fillRect/>
            </a:stretch>
          </p:blipFill>
          <p:spPr>
            <a:xfrm>
              <a:off x="9083842" y="1438845"/>
              <a:ext cx="1178041" cy="627022"/>
            </a:xfrm>
            <a:prstGeom prst="star7">
              <a:avLst>
                <a:gd name="adj" fmla="val 21867"/>
                <a:gd name="hf" fmla="val 102572"/>
                <a:gd name="vf" fmla="val 105210"/>
              </a:avLst>
            </a:prstGeom>
          </p:spPr>
        </p:pic>
      </p:grpSp>
      <p:sp>
        <p:nvSpPr>
          <p:cNvPr id="2" name="Title 1">
            <a:extLst>
              <a:ext uri="{FF2B5EF4-FFF2-40B4-BE49-F238E27FC236}">
                <a16:creationId xmlns:a16="http://schemas.microsoft.com/office/drawing/2014/main" id="{4819952D-0AA6-4545-8326-E44A1899872F}"/>
              </a:ext>
            </a:extLst>
          </p:cNvPr>
          <p:cNvSpPr>
            <a:spLocks noGrp="1"/>
          </p:cNvSpPr>
          <p:nvPr>
            <p:ph type="title"/>
          </p:nvPr>
        </p:nvSpPr>
        <p:spPr>
          <a:xfrm>
            <a:off x="685800" y="0"/>
            <a:ext cx="10131425" cy="1456267"/>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4400" b="1" cap="none" dirty="0">
                <a:ln/>
                <a:solidFill>
                  <a:schemeClr val="accent3"/>
                </a:solidFill>
              </a:rPr>
              <a:t>Voluntary Slavery</a:t>
            </a:r>
          </a:p>
        </p:txBody>
      </p:sp>
      <p:sp>
        <p:nvSpPr>
          <p:cNvPr id="3" name="Content Placeholder 2">
            <a:extLst>
              <a:ext uri="{FF2B5EF4-FFF2-40B4-BE49-F238E27FC236}">
                <a16:creationId xmlns:a16="http://schemas.microsoft.com/office/drawing/2014/main" id="{F90D4CCF-9807-413A-9F6A-474F5A654BE8}"/>
              </a:ext>
            </a:extLst>
          </p:cNvPr>
          <p:cNvSpPr>
            <a:spLocks noGrp="1"/>
          </p:cNvSpPr>
          <p:nvPr>
            <p:ph idx="1"/>
          </p:nvPr>
        </p:nvSpPr>
        <p:spPr>
          <a:xfrm>
            <a:off x="685801" y="1323475"/>
            <a:ext cx="10131425" cy="4467726"/>
          </a:xfrm>
        </p:spPr>
        <p:txBody>
          <a:bodyPr anchor="t">
            <a:normAutofit/>
          </a:bodyPr>
          <a:lstStyle/>
          <a:p>
            <a:r>
              <a:rPr lang="en-US" sz="2800" dirty="0">
                <a:solidFill>
                  <a:schemeClr val="accent5"/>
                </a:solidFill>
              </a:rPr>
              <a:t>Karma (Buddhism / Hinduism / </a:t>
            </a:r>
            <a:r>
              <a:rPr lang="en-US" sz="2800" i="1" dirty="0">
                <a:solidFill>
                  <a:schemeClr val="accent5"/>
                </a:solidFill>
              </a:rPr>
              <a:t>All Eastern Religions</a:t>
            </a:r>
            <a:r>
              <a:rPr lang="en-US" sz="2800" dirty="0">
                <a:solidFill>
                  <a:schemeClr val="accent5"/>
                </a:solidFill>
              </a:rPr>
              <a:t>)</a:t>
            </a:r>
          </a:p>
          <a:p>
            <a:r>
              <a:rPr lang="en-US" sz="2800" dirty="0">
                <a:solidFill>
                  <a:schemeClr val="accent5"/>
                </a:solidFill>
              </a:rPr>
              <a:t>Islam: </a:t>
            </a:r>
            <a:r>
              <a:rPr lang="en-US" sz="2800" i="1" dirty="0">
                <a:solidFill>
                  <a:schemeClr val="accent5"/>
                </a:solidFill>
              </a:rPr>
              <a:t>al-</a:t>
            </a:r>
            <a:r>
              <a:rPr lang="en-US" sz="2800" i="1" dirty="0" err="1">
                <a:solidFill>
                  <a:schemeClr val="accent5"/>
                </a:solidFill>
              </a:rPr>
              <a:t>qada</a:t>
            </a:r>
            <a:r>
              <a:rPr lang="en-US" sz="2800" i="1" dirty="0">
                <a:solidFill>
                  <a:schemeClr val="accent5"/>
                </a:solidFill>
              </a:rPr>
              <a:t> </a:t>
            </a:r>
            <a:r>
              <a:rPr lang="en-US" sz="2800" i="1" dirty="0" err="1">
                <a:solidFill>
                  <a:schemeClr val="accent5"/>
                </a:solidFill>
              </a:rPr>
              <a:t>wa</a:t>
            </a:r>
            <a:r>
              <a:rPr lang="en-US" sz="2800" i="1" dirty="0">
                <a:solidFill>
                  <a:schemeClr val="accent5"/>
                </a:solidFill>
              </a:rPr>
              <a:t> al-</a:t>
            </a:r>
            <a:r>
              <a:rPr lang="en-US" sz="2800" i="1" dirty="0" err="1">
                <a:solidFill>
                  <a:schemeClr val="accent5"/>
                </a:solidFill>
              </a:rPr>
              <a:t>qadar</a:t>
            </a:r>
            <a:r>
              <a:rPr lang="en-US" sz="2800" dirty="0">
                <a:solidFill>
                  <a:schemeClr val="accent5"/>
                </a:solidFill>
              </a:rPr>
              <a:t> </a:t>
            </a:r>
          </a:p>
          <a:p>
            <a:r>
              <a:rPr lang="en-US" sz="2800" dirty="0"/>
              <a:t>Naturalism/ Behaviorism/ Neuroscientists/ Evolutionists</a:t>
            </a:r>
            <a:endParaRPr lang="en-US" sz="4000" dirty="0"/>
          </a:p>
        </p:txBody>
      </p:sp>
      <p:graphicFrame>
        <p:nvGraphicFramePr>
          <p:cNvPr id="7" name="Diagram 6">
            <a:extLst>
              <a:ext uri="{FF2B5EF4-FFF2-40B4-BE49-F238E27FC236}">
                <a16:creationId xmlns:a16="http://schemas.microsoft.com/office/drawing/2014/main" id="{83713AC9-133A-4B06-81F9-A56C9070F17A}"/>
              </a:ext>
            </a:extLst>
          </p:cNvPr>
          <p:cNvGraphicFramePr/>
          <p:nvPr/>
        </p:nvGraphicFramePr>
        <p:xfrm>
          <a:off x="7332144" y="1467853"/>
          <a:ext cx="4859856" cy="53901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a:extLst>
              <a:ext uri="{FF2B5EF4-FFF2-40B4-BE49-F238E27FC236}">
                <a16:creationId xmlns:a16="http://schemas.microsoft.com/office/drawing/2014/main" id="{FC307E97-C389-40E6-8725-D9488C657A8F}"/>
              </a:ext>
            </a:extLst>
          </p:cNvPr>
          <p:cNvPicPr>
            <a:picLocks noChangeAspect="1"/>
          </p:cNvPicPr>
          <p:nvPr/>
        </p:nvPicPr>
        <p:blipFill>
          <a:blip r:embed="rId10"/>
          <a:stretch>
            <a:fillRect/>
          </a:stretch>
        </p:blipFill>
        <p:spPr>
          <a:xfrm>
            <a:off x="938463" y="3180593"/>
            <a:ext cx="5596690" cy="3303372"/>
          </a:xfrm>
          <a:prstGeom prst="rect">
            <a:avLst/>
          </a:prstGeom>
        </p:spPr>
      </p:pic>
      <p:pic>
        <p:nvPicPr>
          <p:cNvPr id="8" name="Picture 7">
            <a:extLst>
              <a:ext uri="{FF2B5EF4-FFF2-40B4-BE49-F238E27FC236}">
                <a16:creationId xmlns:a16="http://schemas.microsoft.com/office/drawing/2014/main" id="{FAB62B89-CFAD-4DEE-82F9-BC32D522B789}"/>
              </a:ext>
            </a:extLst>
          </p:cNvPr>
          <p:cNvPicPr>
            <a:picLocks noChangeAspect="1"/>
          </p:cNvPicPr>
          <p:nvPr/>
        </p:nvPicPr>
        <p:blipFill>
          <a:blip r:embed="rId11"/>
          <a:stretch>
            <a:fillRect/>
          </a:stretch>
        </p:blipFill>
        <p:spPr>
          <a:xfrm>
            <a:off x="6268202" y="3195249"/>
            <a:ext cx="1925303" cy="3310170"/>
          </a:xfrm>
          <a:prstGeom prst="rect">
            <a:avLst/>
          </a:prstGeom>
        </p:spPr>
      </p:pic>
      <p:sp>
        <p:nvSpPr>
          <p:cNvPr id="10" name="Rectangle 9">
            <a:extLst>
              <a:ext uri="{FF2B5EF4-FFF2-40B4-BE49-F238E27FC236}">
                <a16:creationId xmlns:a16="http://schemas.microsoft.com/office/drawing/2014/main" id="{9E5DB7F8-EF5A-4348-9341-958026DD9146}"/>
              </a:ext>
            </a:extLst>
          </p:cNvPr>
          <p:cNvSpPr/>
          <p:nvPr/>
        </p:nvSpPr>
        <p:spPr>
          <a:xfrm>
            <a:off x="711063" y="1312185"/>
            <a:ext cx="7282214" cy="212365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3">
            <a:schemeClr val="accent5"/>
          </a:fillRef>
          <a:effectRef idx="2">
            <a:schemeClr val="accent5"/>
          </a:effectRef>
          <a:fontRef idx="minor">
            <a:schemeClr val="lt1"/>
          </a:fontRef>
        </p:style>
        <p:txBody>
          <a:bodyPr wrap="square">
            <a:spAutoFit/>
          </a:bodyPr>
          <a:lstStyle/>
          <a:p>
            <a:r>
              <a:rPr lang="en-US" sz="2800" dirty="0">
                <a:latin typeface="Times New Roman" panose="02020603050405020304" pitchFamily="18" charset="0"/>
              </a:rPr>
              <a:t>As a science of </a:t>
            </a:r>
            <a:r>
              <a:rPr lang="en-US" sz="2800" dirty="0" err="1">
                <a:latin typeface="Times New Roman" panose="02020603050405020304" pitchFamily="18" charset="0"/>
              </a:rPr>
              <a:t>behaviour</a:t>
            </a:r>
            <a:r>
              <a:rPr lang="en-US" sz="2800" dirty="0">
                <a:latin typeface="Times New Roman" panose="02020603050405020304" pitchFamily="18" charset="0"/>
              </a:rPr>
              <a:t> adopts the strategy of </a:t>
            </a:r>
            <a:r>
              <a:rPr lang="en-US" sz="2800" b="1" u="sng" dirty="0">
                <a:latin typeface="Times New Roman" panose="02020603050405020304" pitchFamily="18" charset="0"/>
              </a:rPr>
              <a:t>physics and biology</a:t>
            </a:r>
            <a:r>
              <a:rPr lang="en-US" sz="2800" dirty="0">
                <a:latin typeface="Times New Roman" panose="02020603050405020304" pitchFamily="18" charset="0"/>
              </a:rPr>
              <a:t>, the autonomous agent to which </a:t>
            </a:r>
            <a:r>
              <a:rPr lang="en-US" sz="2800" dirty="0" err="1">
                <a:latin typeface="Times New Roman" panose="02020603050405020304" pitchFamily="18" charset="0"/>
              </a:rPr>
              <a:t>behaviour</a:t>
            </a:r>
            <a:r>
              <a:rPr lang="en-US" sz="2800" dirty="0">
                <a:latin typeface="Times New Roman" panose="02020603050405020304" pitchFamily="18" charset="0"/>
              </a:rPr>
              <a:t> has traditionally been attributed is replaced by the environment… </a:t>
            </a:r>
          </a:p>
          <a:p>
            <a:pPr algn="r"/>
            <a:r>
              <a:rPr lang="en-US" dirty="0">
                <a:latin typeface="Times New Roman" panose="02020603050405020304" pitchFamily="18" charset="0"/>
              </a:rPr>
              <a:t>(Skinner, “Beyond Freedom and Dignity”)</a:t>
            </a:r>
            <a:endParaRPr lang="en-US" sz="2800" dirty="0"/>
          </a:p>
        </p:txBody>
      </p:sp>
    </p:spTree>
    <p:extLst>
      <p:ext uri="{BB962C8B-B14F-4D97-AF65-F5344CB8AC3E}">
        <p14:creationId xmlns:p14="http://schemas.microsoft.com/office/powerpoint/2010/main" val="2246160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6A59777-64B3-44CE-B673-3C01E1F918A2}"/>
              </a:ext>
            </a:extLst>
          </p:cNvPr>
          <p:cNvGrpSpPr/>
          <p:nvPr/>
        </p:nvGrpSpPr>
        <p:grpSpPr>
          <a:xfrm>
            <a:off x="7597264" y="0"/>
            <a:ext cx="4576307" cy="3050871"/>
            <a:chOff x="7597264" y="0"/>
            <a:chExt cx="4576307" cy="3050871"/>
          </a:xfrm>
        </p:grpSpPr>
        <p:pic>
          <p:nvPicPr>
            <p:cNvPr id="18" name="Picture 17">
              <a:extLst>
                <a:ext uri="{FF2B5EF4-FFF2-40B4-BE49-F238E27FC236}">
                  <a16:creationId xmlns:a16="http://schemas.microsoft.com/office/drawing/2014/main" id="{638DCB6A-5FCA-429D-942E-9380E2ACFAC3}"/>
                </a:ext>
              </a:extLst>
            </p:cNvPr>
            <p:cNvPicPr>
              <a:picLocks noChangeAspect="1"/>
            </p:cNvPicPr>
            <p:nvPr/>
          </p:nvPicPr>
          <p:blipFill>
            <a:blip r:embed="rId3"/>
            <a:stretch>
              <a:fillRect/>
            </a:stretch>
          </p:blipFill>
          <p:spPr>
            <a:xfrm flipH="1">
              <a:off x="7597264" y="0"/>
              <a:ext cx="4576307" cy="3050871"/>
            </a:xfrm>
            <a:prstGeom prst="flowChartDelay">
              <a:avLst/>
            </a:prstGeom>
          </p:spPr>
        </p:pic>
        <p:pic>
          <p:nvPicPr>
            <p:cNvPr id="19" name="Picture 18">
              <a:extLst>
                <a:ext uri="{FF2B5EF4-FFF2-40B4-BE49-F238E27FC236}">
                  <a16:creationId xmlns:a16="http://schemas.microsoft.com/office/drawing/2014/main" id="{A937847B-0E3F-44C1-BDF1-A98A1DBA559D}"/>
                </a:ext>
              </a:extLst>
            </p:cNvPr>
            <p:cNvPicPr>
              <a:picLocks noChangeAspect="1"/>
            </p:cNvPicPr>
            <p:nvPr/>
          </p:nvPicPr>
          <p:blipFill>
            <a:blip r:embed="rId4">
              <a:alphaModFix amt="50000"/>
            </a:blip>
            <a:stretch>
              <a:fillRect/>
            </a:stretch>
          </p:blipFill>
          <p:spPr>
            <a:xfrm>
              <a:off x="9083842" y="1438845"/>
              <a:ext cx="1178041" cy="627022"/>
            </a:xfrm>
            <a:prstGeom prst="star7">
              <a:avLst>
                <a:gd name="adj" fmla="val 21867"/>
                <a:gd name="hf" fmla="val 102572"/>
                <a:gd name="vf" fmla="val 105210"/>
              </a:avLst>
            </a:prstGeom>
          </p:spPr>
        </p:pic>
      </p:grpSp>
      <p:sp>
        <p:nvSpPr>
          <p:cNvPr id="2" name="Title 1">
            <a:extLst>
              <a:ext uri="{FF2B5EF4-FFF2-40B4-BE49-F238E27FC236}">
                <a16:creationId xmlns:a16="http://schemas.microsoft.com/office/drawing/2014/main" id="{4819952D-0AA6-4545-8326-E44A1899872F}"/>
              </a:ext>
            </a:extLst>
          </p:cNvPr>
          <p:cNvSpPr>
            <a:spLocks noGrp="1"/>
          </p:cNvSpPr>
          <p:nvPr>
            <p:ph type="title"/>
          </p:nvPr>
        </p:nvSpPr>
        <p:spPr>
          <a:xfrm>
            <a:off x="685800" y="0"/>
            <a:ext cx="10131425" cy="1456267"/>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4400" b="1" cap="none" dirty="0">
                <a:ln/>
                <a:solidFill>
                  <a:schemeClr val="accent3"/>
                </a:solidFill>
              </a:rPr>
              <a:t>Voluntary Slavery</a:t>
            </a:r>
          </a:p>
        </p:txBody>
      </p:sp>
      <p:sp>
        <p:nvSpPr>
          <p:cNvPr id="3" name="Content Placeholder 2">
            <a:extLst>
              <a:ext uri="{FF2B5EF4-FFF2-40B4-BE49-F238E27FC236}">
                <a16:creationId xmlns:a16="http://schemas.microsoft.com/office/drawing/2014/main" id="{F90D4CCF-9807-413A-9F6A-474F5A654BE8}"/>
              </a:ext>
            </a:extLst>
          </p:cNvPr>
          <p:cNvSpPr>
            <a:spLocks noGrp="1"/>
          </p:cNvSpPr>
          <p:nvPr>
            <p:ph idx="1"/>
          </p:nvPr>
        </p:nvSpPr>
        <p:spPr>
          <a:xfrm>
            <a:off x="685801" y="1323475"/>
            <a:ext cx="10131425" cy="4467726"/>
          </a:xfrm>
        </p:spPr>
        <p:txBody>
          <a:bodyPr anchor="t">
            <a:normAutofit/>
          </a:bodyPr>
          <a:lstStyle/>
          <a:p>
            <a:r>
              <a:rPr lang="en-US" sz="2800" dirty="0">
                <a:solidFill>
                  <a:schemeClr val="accent5"/>
                </a:solidFill>
              </a:rPr>
              <a:t>Karma (Buddhism / Hinduism / </a:t>
            </a:r>
            <a:r>
              <a:rPr lang="en-US" sz="2800" i="1" dirty="0">
                <a:solidFill>
                  <a:schemeClr val="accent5"/>
                </a:solidFill>
              </a:rPr>
              <a:t>All Eastern Religions</a:t>
            </a:r>
            <a:r>
              <a:rPr lang="en-US" sz="2800" dirty="0">
                <a:solidFill>
                  <a:schemeClr val="accent5"/>
                </a:solidFill>
              </a:rPr>
              <a:t>)</a:t>
            </a:r>
          </a:p>
          <a:p>
            <a:r>
              <a:rPr lang="en-US" sz="2800" dirty="0">
                <a:solidFill>
                  <a:schemeClr val="accent5"/>
                </a:solidFill>
              </a:rPr>
              <a:t>Islam: </a:t>
            </a:r>
            <a:r>
              <a:rPr lang="en-US" sz="2800" i="1" dirty="0">
                <a:solidFill>
                  <a:schemeClr val="accent5"/>
                </a:solidFill>
              </a:rPr>
              <a:t>al-</a:t>
            </a:r>
            <a:r>
              <a:rPr lang="en-US" sz="2800" i="1" dirty="0" err="1">
                <a:solidFill>
                  <a:schemeClr val="accent5"/>
                </a:solidFill>
              </a:rPr>
              <a:t>qada</a:t>
            </a:r>
            <a:r>
              <a:rPr lang="en-US" sz="2800" i="1" dirty="0">
                <a:solidFill>
                  <a:schemeClr val="accent5"/>
                </a:solidFill>
              </a:rPr>
              <a:t> </a:t>
            </a:r>
            <a:r>
              <a:rPr lang="en-US" sz="2800" i="1" dirty="0" err="1">
                <a:solidFill>
                  <a:schemeClr val="accent5"/>
                </a:solidFill>
              </a:rPr>
              <a:t>wa</a:t>
            </a:r>
            <a:r>
              <a:rPr lang="en-US" sz="2800" i="1" dirty="0">
                <a:solidFill>
                  <a:schemeClr val="accent5"/>
                </a:solidFill>
              </a:rPr>
              <a:t> al-</a:t>
            </a:r>
            <a:r>
              <a:rPr lang="en-US" sz="2800" i="1" dirty="0" err="1">
                <a:solidFill>
                  <a:schemeClr val="accent5"/>
                </a:solidFill>
              </a:rPr>
              <a:t>qadar</a:t>
            </a:r>
            <a:r>
              <a:rPr lang="en-US" sz="2800" dirty="0">
                <a:solidFill>
                  <a:schemeClr val="accent5"/>
                </a:solidFill>
              </a:rPr>
              <a:t> </a:t>
            </a:r>
          </a:p>
          <a:p>
            <a:r>
              <a:rPr lang="en-US" sz="2800" dirty="0"/>
              <a:t>Naturalism/ Behaviorism/ Neuroscientists/ </a:t>
            </a:r>
            <a:br>
              <a:rPr lang="en-US" sz="2800" dirty="0"/>
            </a:br>
            <a:r>
              <a:rPr lang="en-US" sz="2800" dirty="0"/>
              <a:t>Evolutionists /Determinism</a:t>
            </a:r>
            <a:endParaRPr lang="en-US" sz="4000" dirty="0"/>
          </a:p>
        </p:txBody>
      </p:sp>
      <p:graphicFrame>
        <p:nvGraphicFramePr>
          <p:cNvPr id="7" name="Diagram 6">
            <a:extLst>
              <a:ext uri="{FF2B5EF4-FFF2-40B4-BE49-F238E27FC236}">
                <a16:creationId xmlns:a16="http://schemas.microsoft.com/office/drawing/2014/main" id="{83713AC9-133A-4B06-81F9-A56C9070F17A}"/>
              </a:ext>
            </a:extLst>
          </p:cNvPr>
          <p:cNvGraphicFramePr/>
          <p:nvPr/>
        </p:nvGraphicFramePr>
        <p:xfrm>
          <a:off x="7332144" y="1467853"/>
          <a:ext cx="4859856" cy="53901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Rectangle 3">
            <a:extLst>
              <a:ext uri="{FF2B5EF4-FFF2-40B4-BE49-F238E27FC236}">
                <a16:creationId xmlns:a16="http://schemas.microsoft.com/office/drawing/2014/main" id="{8A3A9D4F-DB80-4B53-8D13-6E69D85F0DA7}"/>
              </a:ext>
            </a:extLst>
          </p:cNvPr>
          <p:cNvSpPr/>
          <p:nvPr/>
        </p:nvSpPr>
        <p:spPr>
          <a:xfrm>
            <a:off x="816594" y="3656456"/>
            <a:ext cx="8724448" cy="280076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2"/>
          </a:fillRef>
          <a:effectRef idx="1">
            <a:schemeClr val="accent2"/>
          </a:effectRef>
          <a:fontRef idx="minor">
            <a:schemeClr val="lt1"/>
          </a:fontRef>
        </p:style>
        <p:txBody>
          <a:bodyPr wrap="square">
            <a:spAutoFit/>
          </a:bodyPr>
          <a:lstStyle/>
          <a:p>
            <a:r>
              <a:rPr lang="en-US" sz="2800" dirty="0">
                <a:latin typeface="Calibri" panose="020F0502020204030204" pitchFamily="34" charset="0"/>
              </a:rPr>
              <a:t>“Determinism…is the argument that all mental phenomena and actions are also, directly or indirectly, causally produced—according to the laws of nature (such as those of physics and neurobiology)</a:t>
            </a:r>
            <a:r>
              <a:rPr lang="en-US" sz="2800" dirty="0"/>
              <a:t> —by previous events that lie beyond the control of the agents”</a:t>
            </a:r>
          </a:p>
          <a:p>
            <a:pPr algn="r"/>
            <a:r>
              <a:rPr lang="en-US" dirty="0"/>
              <a:t>National Institutes of Health, </a:t>
            </a:r>
            <a:r>
              <a:rPr lang="en-US" b="1" dirty="0"/>
              <a:t>Frontiers in Human Neuroscience</a:t>
            </a:r>
          </a:p>
          <a:p>
            <a:pPr algn="r"/>
            <a:r>
              <a:rPr lang="en-US" dirty="0"/>
              <a:t>Vol. 10, “</a:t>
            </a:r>
            <a:r>
              <a:rPr lang="en-US" i="1" dirty="0"/>
              <a:t>Free Will and Neuroscience</a:t>
            </a:r>
            <a:r>
              <a:rPr lang="en-US" dirty="0"/>
              <a:t>”</a:t>
            </a:r>
          </a:p>
        </p:txBody>
      </p:sp>
      <p:grpSp>
        <p:nvGrpSpPr>
          <p:cNvPr id="12" name="Group 11">
            <a:extLst>
              <a:ext uri="{FF2B5EF4-FFF2-40B4-BE49-F238E27FC236}">
                <a16:creationId xmlns:a16="http://schemas.microsoft.com/office/drawing/2014/main" id="{0BD3A041-C38D-4FB5-AF35-21CB32C8AD0C}"/>
              </a:ext>
            </a:extLst>
          </p:cNvPr>
          <p:cNvGrpSpPr/>
          <p:nvPr/>
        </p:nvGrpSpPr>
        <p:grpSpPr>
          <a:xfrm>
            <a:off x="5078438" y="1980595"/>
            <a:ext cx="5620534" cy="4474226"/>
            <a:chOff x="5078438" y="1980595"/>
            <a:chExt cx="5620534" cy="4474226"/>
          </a:xfrm>
        </p:grpSpPr>
        <p:pic>
          <p:nvPicPr>
            <p:cNvPr id="11" name="Picture 10">
              <a:extLst>
                <a:ext uri="{FF2B5EF4-FFF2-40B4-BE49-F238E27FC236}">
                  <a16:creationId xmlns:a16="http://schemas.microsoft.com/office/drawing/2014/main" id="{32A46952-6780-4364-9A5C-70262E6BE535}"/>
                </a:ext>
              </a:extLst>
            </p:cNvPr>
            <p:cNvPicPr>
              <a:picLocks noChangeAspect="1"/>
            </p:cNvPicPr>
            <p:nvPr/>
          </p:nvPicPr>
          <p:blipFill>
            <a:blip r:embed="rId10"/>
            <a:stretch>
              <a:fillRect/>
            </a:stretch>
          </p:blipFill>
          <p:spPr>
            <a:xfrm>
              <a:off x="5078438" y="1980595"/>
              <a:ext cx="5620534" cy="4344006"/>
            </a:xfrm>
            <a:prstGeom prst="rect">
              <a:avLst/>
            </a:prstGeom>
          </p:spPr>
        </p:pic>
        <p:sp>
          <p:nvSpPr>
            <p:cNvPr id="9" name="Rectangle 8">
              <a:extLst>
                <a:ext uri="{FF2B5EF4-FFF2-40B4-BE49-F238E27FC236}">
                  <a16:creationId xmlns:a16="http://schemas.microsoft.com/office/drawing/2014/main" id="{8D3FE48D-D994-4885-9483-4FFA8A3454BC}"/>
                </a:ext>
              </a:extLst>
            </p:cNvPr>
            <p:cNvSpPr/>
            <p:nvPr/>
          </p:nvSpPr>
          <p:spPr>
            <a:xfrm>
              <a:off x="5078438" y="2053616"/>
              <a:ext cx="5521383" cy="4401205"/>
            </a:xfrm>
            <a:prstGeom prst="rect">
              <a:avLst/>
            </a:prstGeom>
          </p:spPr>
          <p:txBody>
            <a:bodyPr wrap="square">
              <a:spAutoFit/>
            </a:bodyPr>
            <a:lstStyle/>
            <a:p>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Arial Rounded MT Bold" panose="020F0704030504030204" pitchFamily="34" charset="0"/>
                </a:rPr>
                <a:t>What Neuroscience Says about Free Will</a:t>
              </a:r>
            </a:p>
            <a:p>
              <a:endParaRPr lang="en-US" dirty="0"/>
            </a:p>
            <a:p>
              <a:endParaRPr lang="en-US" dirty="0"/>
            </a:p>
            <a:p>
              <a:endParaRPr lang="en-US" dirty="0"/>
            </a:p>
            <a:p>
              <a:endParaRPr lang="en-US" dirty="0"/>
            </a:p>
            <a:p>
              <a:endParaRPr lang="en-US" dirty="0"/>
            </a:p>
            <a:p>
              <a:endParaRPr lang="en-US" dirty="0"/>
            </a:p>
            <a:p>
              <a:endParaRPr lang="en-US" dirty="0"/>
            </a:p>
            <a:p>
              <a:r>
                <a:rPr lang="en-US" sz="2400" dirty="0"/>
                <a:t>We're convinced that it exists, but new research suggests it might be nothing more than a trick the brain plays on itself</a:t>
              </a:r>
            </a:p>
            <a:p>
              <a:pPr algn="r"/>
              <a:r>
                <a:rPr lang="en-US" i="1" dirty="0"/>
                <a:t>Scientific American, April 28, 2016</a:t>
              </a:r>
              <a:endParaRPr lang="en-US" sz="2400" i="1" dirty="0"/>
            </a:p>
          </p:txBody>
        </p:sp>
      </p:grpSp>
      <p:grpSp>
        <p:nvGrpSpPr>
          <p:cNvPr id="16" name="Group 15">
            <a:extLst>
              <a:ext uri="{FF2B5EF4-FFF2-40B4-BE49-F238E27FC236}">
                <a16:creationId xmlns:a16="http://schemas.microsoft.com/office/drawing/2014/main" id="{4D7528D8-D638-46DB-9393-CF7C97BCFA43}"/>
              </a:ext>
            </a:extLst>
          </p:cNvPr>
          <p:cNvGrpSpPr/>
          <p:nvPr/>
        </p:nvGrpSpPr>
        <p:grpSpPr>
          <a:xfrm>
            <a:off x="667370" y="624171"/>
            <a:ext cx="10425877" cy="5700430"/>
            <a:chOff x="667370" y="624171"/>
            <a:chExt cx="10425877" cy="5700430"/>
          </a:xfrm>
        </p:grpSpPr>
        <p:pic>
          <p:nvPicPr>
            <p:cNvPr id="13" name="Picture 12">
              <a:extLst>
                <a:ext uri="{FF2B5EF4-FFF2-40B4-BE49-F238E27FC236}">
                  <a16:creationId xmlns:a16="http://schemas.microsoft.com/office/drawing/2014/main" id="{CB776887-CFD3-41D1-8F97-3E70CF519BB9}"/>
                </a:ext>
              </a:extLst>
            </p:cNvPr>
            <p:cNvPicPr>
              <a:picLocks noChangeAspect="1"/>
            </p:cNvPicPr>
            <p:nvPr/>
          </p:nvPicPr>
          <p:blipFill rotWithShape="1">
            <a:blip r:embed="rId11"/>
            <a:srcRect l="4260" t="59161" r="26597"/>
            <a:stretch/>
          </p:blipFill>
          <p:spPr>
            <a:xfrm>
              <a:off x="667370" y="624171"/>
              <a:ext cx="10425877" cy="5700430"/>
            </a:xfrm>
            <a:prstGeom prst="rect">
              <a:avLst/>
            </a:prstGeom>
          </p:spPr>
        </p:pic>
        <p:pic>
          <p:nvPicPr>
            <p:cNvPr id="14" name="Picture 13">
              <a:extLst>
                <a:ext uri="{FF2B5EF4-FFF2-40B4-BE49-F238E27FC236}">
                  <a16:creationId xmlns:a16="http://schemas.microsoft.com/office/drawing/2014/main" id="{4498CF38-24F1-47DF-AC4D-2FFB5CD486E8}"/>
                </a:ext>
              </a:extLst>
            </p:cNvPr>
            <p:cNvPicPr>
              <a:picLocks noChangeAspect="1"/>
            </p:cNvPicPr>
            <p:nvPr/>
          </p:nvPicPr>
          <p:blipFill>
            <a:blip r:embed="rId12"/>
            <a:stretch>
              <a:fillRect/>
            </a:stretch>
          </p:blipFill>
          <p:spPr>
            <a:xfrm>
              <a:off x="1815040" y="984496"/>
              <a:ext cx="2504298" cy="1330408"/>
            </a:xfrm>
            <a:prstGeom prst="rect">
              <a:avLst/>
            </a:prstGeom>
          </p:spPr>
        </p:pic>
        <p:sp>
          <p:nvSpPr>
            <p:cNvPr id="15" name="TextBox 14">
              <a:extLst>
                <a:ext uri="{FF2B5EF4-FFF2-40B4-BE49-F238E27FC236}">
                  <a16:creationId xmlns:a16="http://schemas.microsoft.com/office/drawing/2014/main" id="{8B19538A-1BBF-4DD8-B96F-78862910A7EE}"/>
                </a:ext>
              </a:extLst>
            </p:cNvPr>
            <p:cNvSpPr txBox="1"/>
            <p:nvPr/>
          </p:nvSpPr>
          <p:spPr>
            <a:xfrm>
              <a:off x="2309630" y="1816592"/>
              <a:ext cx="1453924" cy="461665"/>
            </a:xfrm>
            <a:prstGeom prst="rect">
              <a:avLst/>
            </a:prstGeom>
            <a:noFill/>
          </p:spPr>
          <p:txBody>
            <a:bodyPr wrap="none" rtlCol="0">
              <a:spAutoFit/>
            </a:bodyPr>
            <a:lstStyle/>
            <a:p>
              <a:r>
                <a:rPr lang="en-US" sz="2400" dirty="0"/>
                <a:t>June, 2016</a:t>
              </a:r>
            </a:p>
          </p:txBody>
        </p:sp>
      </p:grpSp>
    </p:spTree>
    <p:extLst>
      <p:ext uri="{BB962C8B-B14F-4D97-AF65-F5344CB8AC3E}">
        <p14:creationId xmlns:p14="http://schemas.microsoft.com/office/powerpoint/2010/main" val="24259153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952D-0AA6-4545-8326-E44A1899872F}"/>
              </a:ext>
            </a:extLst>
          </p:cNvPr>
          <p:cNvSpPr>
            <a:spLocks noGrp="1"/>
          </p:cNvSpPr>
          <p:nvPr>
            <p:ph type="title"/>
          </p:nvPr>
        </p:nvSpPr>
        <p:spPr>
          <a:xfrm>
            <a:off x="685800" y="0"/>
            <a:ext cx="10131425" cy="1456267"/>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4400" b="1" cap="none" dirty="0">
                <a:ln/>
                <a:solidFill>
                  <a:schemeClr val="accent3"/>
                </a:solidFill>
              </a:rPr>
              <a:t>Voluntary Slavery</a:t>
            </a:r>
          </a:p>
        </p:txBody>
      </p:sp>
      <p:sp>
        <p:nvSpPr>
          <p:cNvPr id="3" name="Content Placeholder 2">
            <a:extLst>
              <a:ext uri="{FF2B5EF4-FFF2-40B4-BE49-F238E27FC236}">
                <a16:creationId xmlns:a16="http://schemas.microsoft.com/office/drawing/2014/main" id="{F90D4CCF-9807-413A-9F6A-474F5A654BE8}"/>
              </a:ext>
            </a:extLst>
          </p:cNvPr>
          <p:cNvSpPr>
            <a:spLocks noGrp="1"/>
          </p:cNvSpPr>
          <p:nvPr>
            <p:ph idx="1"/>
          </p:nvPr>
        </p:nvSpPr>
        <p:spPr>
          <a:xfrm>
            <a:off x="685801" y="1323475"/>
            <a:ext cx="10131425" cy="4467726"/>
          </a:xfrm>
        </p:spPr>
        <p:txBody>
          <a:bodyPr anchor="t">
            <a:normAutofit/>
          </a:bodyPr>
          <a:lstStyle/>
          <a:p>
            <a:r>
              <a:rPr lang="en-US" sz="2800" dirty="0">
                <a:solidFill>
                  <a:schemeClr val="accent5"/>
                </a:solidFill>
              </a:rPr>
              <a:t>Karma (Buddhism / Hinduism / </a:t>
            </a:r>
            <a:r>
              <a:rPr lang="en-US" sz="2800" i="1" dirty="0">
                <a:solidFill>
                  <a:schemeClr val="accent5"/>
                </a:solidFill>
              </a:rPr>
              <a:t>All Eastern Religions</a:t>
            </a:r>
            <a:r>
              <a:rPr lang="en-US" sz="2800" dirty="0">
                <a:solidFill>
                  <a:schemeClr val="accent5"/>
                </a:solidFill>
              </a:rPr>
              <a:t>)</a:t>
            </a:r>
          </a:p>
          <a:p>
            <a:r>
              <a:rPr lang="en-US" sz="2800" dirty="0">
                <a:solidFill>
                  <a:schemeClr val="accent5"/>
                </a:solidFill>
              </a:rPr>
              <a:t>Islam: </a:t>
            </a:r>
            <a:r>
              <a:rPr lang="en-US" sz="2800" i="1" dirty="0">
                <a:solidFill>
                  <a:schemeClr val="accent5"/>
                </a:solidFill>
              </a:rPr>
              <a:t>al-</a:t>
            </a:r>
            <a:r>
              <a:rPr lang="en-US" sz="2800" i="1" dirty="0" err="1">
                <a:solidFill>
                  <a:schemeClr val="accent5"/>
                </a:solidFill>
              </a:rPr>
              <a:t>qada</a:t>
            </a:r>
            <a:r>
              <a:rPr lang="en-US" sz="2800" i="1" dirty="0">
                <a:solidFill>
                  <a:schemeClr val="accent5"/>
                </a:solidFill>
              </a:rPr>
              <a:t> </a:t>
            </a:r>
            <a:r>
              <a:rPr lang="en-US" sz="2800" i="1" dirty="0" err="1">
                <a:solidFill>
                  <a:schemeClr val="accent5"/>
                </a:solidFill>
              </a:rPr>
              <a:t>wa</a:t>
            </a:r>
            <a:r>
              <a:rPr lang="en-US" sz="2800" i="1" dirty="0">
                <a:solidFill>
                  <a:schemeClr val="accent5"/>
                </a:solidFill>
              </a:rPr>
              <a:t> al-</a:t>
            </a:r>
            <a:r>
              <a:rPr lang="en-US" sz="2800" i="1" dirty="0" err="1">
                <a:solidFill>
                  <a:schemeClr val="accent5"/>
                </a:solidFill>
              </a:rPr>
              <a:t>qadar</a:t>
            </a:r>
            <a:r>
              <a:rPr lang="en-US" sz="2800" dirty="0">
                <a:solidFill>
                  <a:schemeClr val="accent5"/>
                </a:solidFill>
              </a:rPr>
              <a:t> </a:t>
            </a:r>
          </a:p>
          <a:p>
            <a:r>
              <a:rPr lang="en-US" sz="2800" dirty="0">
                <a:solidFill>
                  <a:schemeClr val="accent5"/>
                </a:solidFill>
              </a:rPr>
              <a:t>Naturalism/ Behaviorism/ Neuroscientists/ </a:t>
            </a:r>
            <a:br>
              <a:rPr lang="en-US" sz="2800" dirty="0">
                <a:solidFill>
                  <a:schemeClr val="accent5"/>
                </a:solidFill>
              </a:rPr>
            </a:br>
            <a:r>
              <a:rPr lang="en-US" sz="2800" dirty="0">
                <a:solidFill>
                  <a:schemeClr val="accent5"/>
                </a:solidFill>
              </a:rPr>
              <a:t>Evolutionists /Determinism</a:t>
            </a:r>
          </a:p>
          <a:p>
            <a:r>
              <a:rPr lang="en-US" sz="2800" dirty="0"/>
              <a:t>Infantilism/ Victimization/ Emotionalism/</a:t>
            </a:r>
            <a:br>
              <a:rPr lang="en-US" sz="2800" dirty="0"/>
            </a:br>
            <a:r>
              <a:rPr lang="en-US" sz="2800" dirty="0"/>
              <a:t>Postmodernism</a:t>
            </a:r>
            <a:endParaRPr lang="en-US" sz="4000" dirty="0"/>
          </a:p>
        </p:txBody>
      </p:sp>
      <p:graphicFrame>
        <p:nvGraphicFramePr>
          <p:cNvPr id="7" name="Diagram 6">
            <a:extLst>
              <a:ext uri="{FF2B5EF4-FFF2-40B4-BE49-F238E27FC236}">
                <a16:creationId xmlns:a16="http://schemas.microsoft.com/office/drawing/2014/main" id="{83713AC9-133A-4B06-81F9-A56C9070F17A}"/>
              </a:ext>
            </a:extLst>
          </p:cNvPr>
          <p:cNvGraphicFramePr/>
          <p:nvPr/>
        </p:nvGraphicFramePr>
        <p:xfrm>
          <a:off x="7332144" y="1467853"/>
          <a:ext cx="4859856" cy="5390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243EED12-5564-4315-8F16-2075FC1F53E7}"/>
              </a:ext>
            </a:extLst>
          </p:cNvPr>
          <p:cNvSpPr/>
          <p:nvPr/>
        </p:nvSpPr>
        <p:spPr>
          <a:xfrm>
            <a:off x="840657" y="4318807"/>
            <a:ext cx="6318131" cy="243143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4000" dirty="0"/>
              <a:t>Pseudobulbar affect (PBA), </a:t>
            </a:r>
            <a:r>
              <a:rPr lang="en-US" sz="2800" dirty="0"/>
              <a:t>or </a:t>
            </a:r>
            <a:r>
              <a:rPr lang="en-US" sz="2800" b="1" u="sng" dirty="0"/>
              <a:t>emotional incontinence</a:t>
            </a:r>
            <a:r>
              <a:rPr lang="en-US" sz="2800" dirty="0"/>
              <a:t>, is a type of emotional disturbance characterized by uncontrollable episodes of crying and/or laughing, or other emotional displays.</a:t>
            </a:r>
          </a:p>
        </p:txBody>
      </p:sp>
    </p:spTree>
    <p:extLst>
      <p:ext uri="{BB962C8B-B14F-4D97-AF65-F5344CB8AC3E}">
        <p14:creationId xmlns:p14="http://schemas.microsoft.com/office/powerpoint/2010/main" val="8393845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952D-0AA6-4545-8326-E44A1899872F}"/>
              </a:ext>
            </a:extLst>
          </p:cNvPr>
          <p:cNvSpPr>
            <a:spLocks noGrp="1"/>
          </p:cNvSpPr>
          <p:nvPr>
            <p:ph type="title"/>
          </p:nvPr>
        </p:nvSpPr>
        <p:spPr>
          <a:xfrm>
            <a:off x="685800" y="0"/>
            <a:ext cx="10131425" cy="1456267"/>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4400" b="1" cap="none" dirty="0">
                <a:ln/>
                <a:solidFill>
                  <a:schemeClr val="accent3"/>
                </a:solidFill>
              </a:rPr>
              <a:t>Voluntary Slavery</a:t>
            </a:r>
          </a:p>
        </p:txBody>
      </p:sp>
      <p:sp>
        <p:nvSpPr>
          <p:cNvPr id="3" name="Content Placeholder 2">
            <a:extLst>
              <a:ext uri="{FF2B5EF4-FFF2-40B4-BE49-F238E27FC236}">
                <a16:creationId xmlns:a16="http://schemas.microsoft.com/office/drawing/2014/main" id="{F90D4CCF-9807-413A-9F6A-474F5A654BE8}"/>
              </a:ext>
            </a:extLst>
          </p:cNvPr>
          <p:cNvSpPr>
            <a:spLocks noGrp="1"/>
          </p:cNvSpPr>
          <p:nvPr>
            <p:ph idx="1"/>
          </p:nvPr>
        </p:nvSpPr>
        <p:spPr>
          <a:xfrm>
            <a:off x="685801" y="1323475"/>
            <a:ext cx="10131425" cy="4467726"/>
          </a:xfrm>
        </p:spPr>
        <p:txBody>
          <a:bodyPr anchor="t">
            <a:normAutofit/>
          </a:bodyPr>
          <a:lstStyle/>
          <a:p>
            <a:r>
              <a:rPr lang="en-US" sz="2800" dirty="0">
                <a:solidFill>
                  <a:schemeClr val="accent5"/>
                </a:solidFill>
              </a:rPr>
              <a:t>Karma (Buddhism / Hinduism / </a:t>
            </a:r>
            <a:r>
              <a:rPr lang="en-US" sz="2800" i="1" dirty="0">
                <a:solidFill>
                  <a:schemeClr val="accent5"/>
                </a:solidFill>
              </a:rPr>
              <a:t>All Eastern Religions</a:t>
            </a:r>
            <a:r>
              <a:rPr lang="en-US" sz="2800" dirty="0">
                <a:solidFill>
                  <a:schemeClr val="accent5"/>
                </a:solidFill>
              </a:rPr>
              <a:t>)</a:t>
            </a:r>
          </a:p>
          <a:p>
            <a:r>
              <a:rPr lang="en-US" sz="2800" dirty="0">
                <a:solidFill>
                  <a:schemeClr val="accent5"/>
                </a:solidFill>
              </a:rPr>
              <a:t>Islam: </a:t>
            </a:r>
            <a:r>
              <a:rPr lang="en-US" sz="2800" i="1" dirty="0">
                <a:solidFill>
                  <a:schemeClr val="accent5"/>
                </a:solidFill>
              </a:rPr>
              <a:t>al-</a:t>
            </a:r>
            <a:r>
              <a:rPr lang="en-US" sz="2800" i="1" dirty="0" err="1">
                <a:solidFill>
                  <a:schemeClr val="accent5"/>
                </a:solidFill>
              </a:rPr>
              <a:t>qada</a:t>
            </a:r>
            <a:r>
              <a:rPr lang="en-US" sz="2800" i="1" dirty="0">
                <a:solidFill>
                  <a:schemeClr val="accent5"/>
                </a:solidFill>
              </a:rPr>
              <a:t> </a:t>
            </a:r>
            <a:r>
              <a:rPr lang="en-US" sz="2800" i="1" dirty="0" err="1">
                <a:solidFill>
                  <a:schemeClr val="accent5"/>
                </a:solidFill>
              </a:rPr>
              <a:t>wa</a:t>
            </a:r>
            <a:r>
              <a:rPr lang="en-US" sz="2800" i="1" dirty="0">
                <a:solidFill>
                  <a:schemeClr val="accent5"/>
                </a:solidFill>
              </a:rPr>
              <a:t> al-</a:t>
            </a:r>
            <a:r>
              <a:rPr lang="en-US" sz="2800" i="1" dirty="0" err="1">
                <a:solidFill>
                  <a:schemeClr val="accent5"/>
                </a:solidFill>
              </a:rPr>
              <a:t>qadar</a:t>
            </a:r>
            <a:r>
              <a:rPr lang="en-US" sz="2800" dirty="0">
                <a:solidFill>
                  <a:schemeClr val="accent5"/>
                </a:solidFill>
              </a:rPr>
              <a:t> </a:t>
            </a:r>
          </a:p>
          <a:p>
            <a:r>
              <a:rPr lang="en-US" sz="2800" dirty="0">
                <a:solidFill>
                  <a:schemeClr val="accent5"/>
                </a:solidFill>
              </a:rPr>
              <a:t>Naturalism/ Behaviorism/ Neuroscientists/ </a:t>
            </a:r>
            <a:br>
              <a:rPr lang="en-US" sz="2800" dirty="0">
                <a:solidFill>
                  <a:schemeClr val="accent5"/>
                </a:solidFill>
              </a:rPr>
            </a:br>
            <a:r>
              <a:rPr lang="en-US" sz="2800" dirty="0">
                <a:solidFill>
                  <a:schemeClr val="accent5"/>
                </a:solidFill>
              </a:rPr>
              <a:t>Evolutionists /Determinism</a:t>
            </a:r>
          </a:p>
          <a:p>
            <a:r>
              <a:rPr lang="en-US" sz="2800" dirty="0">
                <a:solidFill>
                  <a:schemeClr val="accent5"/>
                </a:solidFill>
              </a:rPr>
              <a:t>Infantilism/ Victimization/ Emotionalism/</a:t>
            </a:r>
            <a:br>
              <a:rPr lang="en-US" sz="2800" dirty="0">
                <a:solidFill>
                  <a:schemeClr val="accent5"/>
                </a:solidFill>
              </a:rPr>
            </a:br>
            <a:r>
              <a:rPr lang="en-US" sz="2800" dirty="0">
                <a:solidFill>
                  <a:schemeClr val="accent5"/>
                </a:solidFill>
              </a:rPr>
              <a:t>Postmodernism</a:t>
            </a:r>
          </a:p>
          <a:p>
            <a:r>
              <a:rPr lang="en-US" sz="2800" dirty="0"/>
              <a:t>Christianity: </a:t>
            </a:r>
            <a:r>
              <a:rPr lang="en-US" sz="2800" i="1" dirty="0"/>
              <a:t>Calvinism &amp; derivatives. </a:t>
            </a:r>
            <a:endParaRPr lang="en-US" sz="4000" i="1" dirty="0"/>
          </a:p>
        </p:txBody>
      </p:sp>
      <p:graphicFrame>
        <p:nvGraphicFramePr>
          <p:cNvPr id="7" name="Diagram 6">
            <a:extLst>
              <a:ext uri="{FF2B5EF4-FFF2-40B4-BE49-F238E27FC236}">
                <a16:creationId xmlns:a16="http://schemas.microsoft.com/office/drawing/2014/main" id="{83713AC9-133A-4B06-81F9-A56C9070F17A}"/>
              </a:ext>
            </a:extLst>
          </p:cNvPr>
          <p:cNvGraphicFramePr/>
          <p:nvPr>
            <p:extLst>
              <p:ext uri="{D42A27DB-BD31-4B8C-83A1-F6EECF244321}">
                <p14:modId xmlns:p14="http://schemas.microsoft.com/office/powerpoint/2010/main" val="4161774991"/>
              </p:ext>
            </p:extLst>
          </p:nvPr>
        </p:nvGraphicFramePr>
        <p:xfrm>
          <a:off x="7332144" y="1467853"/>
          <a:ext cx="4859856" cy="53901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2665FE1E-F3B2-47F2-AADB-9D0EB1BADC3F}"/>
              </a:ext>
            </a:extLst>
          </p:cNvPr>
          <p:cNvGraphicFramePr/>
          <p:nvPr>
            <p:extLst>
              <p:ext uri="{D42A27DB-BD31-4B8C-83A1-F6EECF244321}">
                <p14:modId xmlns:p14="http://schemas.microsoft.com/office/powerpoint/2010/main" val="2807983101"/>
              </p:ext>
            </p:extLst>
          </p:nvPr>
        </p:nvGraphicFramePr>
        <p:xfrm>
          <a:off x="1576135" y="533350"/>
          <a:ext cx="3850523" cy="37801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AB0D4293-DE09-4BA0-87DE-01628DF2F9A0}"/>
              </a:ext>
            </a:extLst>
          </p:cNvPr>
          <p:cNvGraphicFramePr/>
          <p:nvPr>
            <p:extLst>
              <p:ext uri="{D42A27DB-BD31-4B8C-83A1-F6EECF244321}">
                <p14:modId xmlns:p14="http://schemas.microsoft.com/office/powerpoint/2010/main" val="4074854243"/>
              </p:ext>
            </p:extLst>
          </p:nvPr>
        </p:nvGraphicFramePr>
        <p:xfrm>
          <a:off x="685801" y="4444553"/>
          <a:ext cx="6137442" cy="21799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0322605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1"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35E2CC-7916-44E2-BCD8-1A7A2D16085C}"/>
              </a:ext>
            </a:extLst>
          </p:cNvPr>
          <p:cNvPicPr>
            <a:picLocks noChangeAspect="1"/>
          </p:cNvPicPr>
          <p:nvPr/>
        </p:nvPicPr>
        <p:blipFill>
          <a:blip r:embed="rId3"/>
          <a:stretch>
            <a:fillRect/>
          </a:stretch>
        </p:blipFill>
        <p:spPr>
          <a:xfrm>
            <a:off x="6095" y="0"/>
            <a:ext cx="12179809" cy="6858000"/>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23058"/>
            <a:ext cx="10007363" cy="1456267"/>
          </a:xfrm>
        </p:spPr>
        <p:txBody>
          <a:bodyPr>
            <a:normAutofit/>
          </a:bodyPr>
          <a:lstStyle/>
          <a:p>
            <a:r>
              <a:rPr lang="en-US" sz="5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History of God &amp; Israel</a:t>
            </a:r>
            <a:endParaRPr lang="ru-RU" sz="5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1114098" y="1297173"/>
            <a:ext cx="10081986" cy="5123082"/>
          </a:xfrm>
        </p:spPr>
        <p:txBody>
          <a:bodyPr>
            <a:noAutofit/>
          </a:bodyPr>
          <a:lstStyle/>
          <a:p>
            <a:pPr marL="0" indent="0">
              <a:buNone/>
            </a:pPr>
            <a:r>
              <a:rPr lang="en-US" sz="3600" b="1" dirty="0">
                <a:ln w="9525">
                  <a:solidFill>
                    <a:schemeClr val="bg1"/>
                  </a:solidFill>
                  <a:prstDash val="solid"/>
                </a:ln>
                <a:effectLst>
                  <a:outerShdw blurRad="12700" dist="38100" dir="2700000" algn="tl" rotWithShape="0">
                    <a:schemeClr val="bg1">
                      <a:lumMod val="50000"/>
                    </a:schemeClr>
                  </a:outerShdw>
                </a:effectLst>
              </a:rPr>
              <a:t>Romans 9:1-2 (NLT2) With Christ as my witness, I speak with utter truthfulness. My conscience and the Holy Spirit confirm it. </a:t>
            </a:r>
            <a:endParaRPr lang="en-US" sz="3600" b="1" baseline="30000" dirty="0">
              <a:ln w="9525">
                <a:solidFill>
                  <a:schemeClr val="bg1"/>
                </a:solidFill>
                <a:prstDash val="solid"/>
              </a:ln>
              <a:effectLst>
                <a:outerShdw blurRad="12700" dist="38100" dir="2700000" algn="tl" rotWithShape="0">
                  <a:schemeClr val="bg1">
                    <a:lumMod val="50000"/>
                  </a:schemeClr>
                </a:outerShdw>
              </a:effectLst>
            </a:endParaRPr>
          </a:p>
          <a:p>
            <a:pPr marL="0" indent="0">
              <a:buNone/>
            </a:pPr>
            <a:r>
              <a:rPr lang="en-US" sz="3600" b="1" dirty="0">
                <a:ln w="9525">
                  <a:solidFill>
                    <a:schemeClr val="bg1"/>
                  </a:solidFill>
                  <a:prstDash val="solid"/>
                </a:ln>
                <a:effectLst>
                  <a:outerShdw blurRad="12700" dist="38100" dir="2700000" algn="tl" rotWithShape="0">
                    <a:schemeClr val="bg1">
                      <a:lumMod val="50000"/>
                    </a:schemeClr>
                  </a:outerShdw>
                </a:effectLst>
              </a:rPr>
              <a:t>My heart is filled with bitter sorrow and unending grief in my heart …</a:t>
            </a:r>
          </a:p>
          <a:p>
            <a:pPr marL="0" indent="0">
              <a:buNone/>
            </a:pPr>
            <a:r>
              <a:rPr lang="en-US" sz="3600" b="1" u="sng" dirty="0">
                <a:ln w="9525">
                  <a:solidFill>
                    <a:schemeClr val="bg1"/>
                  </a:solidFill>
                  <a:prstDash val="solid"/>
                </a:ln>
                <a:effectLst>
                  <a:outerShdw blurRad="12700" dist="38100" dir="2700000" algn="tl" rotWithShape="0">
                    <a:schemeClr val="bg1">
                      <a:lumMod val="50000"/>
                    </a:schemeClr>
                  </a:outerShdw>
                </a:effectLst>
              </a:rPr>
              <a:t>for my people, my Jewish brothers and sisters</a:t>
            </a:r>
            <a:r>
              <a:rPr lang="en-US" sz="3600" b="1" dirty="0">
                <a:ln w="9525">
                  <a:solidFill>
                    <a:schemeClr val="bg1"/>
                  </a:solidFill>
                  <a:prstDash val="solid"/>
                </a:ln>
                <a:effectLst>
                  <a:outerShdw blurRad="12700" dist="38100" dir="2700000" algn="tl" rotWithShape="0">
                    <a:schemeClr val="bg1">
                      <a:lumMod val="50000"/>
                    </a:schemeClr>
                  </a:outerShdw>
                </a:effectLst>
              </a:rPr>
              <a:t>. I would be willing to be forever cursed—cut off from Christ!—if that would save them. </a:t>
            </a:r>
          </a:p>
        </p:txBody>
      </p:sp>
    </p:spTree>
    <p:extLst>
      <p:ext uri="{BB962C8B-B14F-4D97-AF65-F5344CB8AC3E}">
        <p14:creationId xmlns:p14="http://schemas.microsoft.com/office/powerpoint/2010/main" val="14967715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accent2"/>
                                      </p:to>
                                    </p:animClr>
                                  </p:sub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accent2"/>
                                      </p:to>
                                    </p:animClr>
                                  </p:sub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5277CC-5CF7-4A1A-BB19-44E160B7F2BE}"/>
              </a:ext>
            </a:extLst>
          </p:cNvPr>
          <p:cNvPicPr>
            <a:picLocks noChangeAspect="1"/>
          </p:cNvPicPr>
          <p:nvPr/>
        </p:nvPicPr>
        <p:blipFill rotWithShape="1">
          <a:blip r:embed="rId3"/>
          <a:srcRect b="20694"/>
          <a:stretch/>
        </p:blipFill>
        <p:spPr>
          <a:xfrm>
            <a:off x="0" y="-1"/>
            <a:ext cx="12179573" cy="6858001"/>
          </a:xfrm>
          <a:prstGeom prst="rect">
            <a:avLst/>
          </a:prstGeom>
        </p:spPr>
      </p:pic>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8721" y="0"/>
            <a:ext cx="9988616" cy="1456267"/>
          </a:xfrm>
        </p:spPr>
        <p:txBody>
          <a:bodyPr>
            <a:normAutofit/>
          </a:bodyPr>
          <a:lstStyle/>
          <a:p>
            <a:r>
              <a:rPr lang="en-US" sz="5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 History of God &amp; Israel</a:t>
            </a:r>
            <a:endParaRPr lang="ru-RU" sz="54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Content Placeholder 2">
            <a:extLst>
              <a:ext uri="{FF2B5EF4-FFF2-40B4-BE49-F238E27FC236}">
                <a16:creationId xmlns:a16="http://schemas.microsoft.com/office/drawing/2014/main" id="{CF39FB10-C44B-4095-A17F-13CD758A1C4C}"/>
              </a:ext>
            </a:extLst>
          </p:cNvPr>
          <p:cNvSpPr>
            <a:spLocks noGrp="1"/>
          </p:cNvSpPr>
          <p:nvPr>
            <p:ph idx="1"/>
          </p:nvPr>
        </p:nvSpPr>
        <p:spPr>
          <a:xfrm>
            <a:off x="249457" y="3236495"/>
            <a:ext cx="11680657" cy="3284621"/>
          </a:xfrm>
        </p:spPr>
        <p:txBody>
          <a:bodyPr anchor="t">
            <a:noAutofit/>
          </a:bodyPr>
          <a:lstStyle/>
          <a:p>
            <a:pPr marL="0" indent="0">
              <a:buNone/>
            </a:pPr>
            <a:r>
              <a:rPr lang="en-US" sz="3600" b="1" dirty="0">
                <a:ln w="9525">
                  <a:solidFill>
                    <a:schemeClr val="bg1"/>
                  </a:solidFill>
                  <a:prstDash val="solid"/>
                </a:ln>
                <a:effectLst>
                  <a:outerShdw blurRad="12700" dist="38100" dir="2700000" algn="tl" rotWithShape="0">
                    <a:schemeClr val="bg1">
                      <a:lumMod val="50000"/>
                    </a:schemeClr>
                  </a:outerShdw>
                </a:effectLst>
              </a:rPr>
              <a:t>Romans 9:3-4  They are the people of Israel, chosen to be God’s adopted children. </a:t>
            </a:r>
            <a:r>
              <a:rPr lang="en-US" sz="3600" b="1" i="1" u="sng" dirty="0">
                <a:ln w="9525">
                  <a:solidFill>
                    <a:schemeClr val="bg1"/>
                  </a:solidFill>
                  <a:prstDash val="solid"/>
                </a:ln>
                <a:effectLst>
                  <a:outerShdw blurRad="12700" dist="38100" dir="2700000" algn="tl" rotWithShape="0">
                    <a:schemeClr val="bg1">
                      <a:lumMod val="50000"/>
                    </a:schemeClr>
                  </a:outerShdw>
                </a:effectLst>
              </a:rPr>
              <a:t>God revealed</a:t>
            </a:r>
            <a:r>
              <a:rPr lang="en-US" sz="3600" b="1" dirty="0">
                <a:ln w="9525">
                  <a:solidFill>
                    <a:schemeClr val="bg1"/>
                  </a:solidFill>
                  <a:prstDash val="solid"/>
                </a:ln>
                <a:effectLst>
                  <a:outerShdw blurRad="12700" dist="38100" dir="2700000" algn="tl" rotWithShape="0">
                    <a:schemeClr val="bg1">
                      <a:lumMod val="50000"/>
                    </a:schemeClr>
                  </a:outerShdw>
                </a:effectLst>
              </a:rPr>
              <a:t> his glory to them. He made promises with them and gave them his law. He gave them the privilege of worshiping him and receiving his wonderful promises. </a:t>
            </a:r>
          </a:p>
        </p:txBody>
      </p:sp>
    </p:spTree>
    <p:extLst>
      <p:ext uri="{BB962C8B-B14F-4D97-AF65-F5344CB8AC3E}">
        <p14:creationId xmlns:p14="http://schemas.microsoft.com/office/powerpoint/2010/main" val="2852869310"/>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Presentation1" id="{8BDA392B-B238-4190-95BD-077C8B649EC1}" vid="{74164D68-84D9-4616-AB50-702CBEA706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5274BF-C111-4B7A-8D90-F7666D37C131}">
  <ds:schemaRefs>
    <ds:schemaRef ds:uri="http://schemas.microsoft.com/office/infopath/2007/PartnerControls"/>
    <ds:schemaRef ds:uri="http://purl.org/dc/terms/"/>
    <ds:schemaRef ds:uri="http://schemas.microsoft.com/office/2006/documentManagement/types"/>
    <ds:schemaRef ds:uri="http://purl.org/dc/elements/1.1/"/>
    <ds:schemaRef ds:uri="71af3243-3dd4-4a8d-8c0d-dd76da1f02a5"/>
    <ds:schemaRef ds:uri="http://purl.org/dc/dcmitype/"/>
    <ds:schemaRef ds:uri="http://schemas.microsoft.com/office/2006/metadata/properties"/>
    <ds:schemaRef ds:uri="http://schemas.openxmlformats.org/package/2006/metadata/core-properties"/>
    <ds:schemaRef ds:uri="16c05727-aa75-4e4a-9b5f-8a80a1165891"/>
    <ds:schemaRef ds:uri="http://www.w3.org/XML/1998/namespace"/>
  </ds:schemaRefs>
</ds:datastoreItem>
</file>

<file path=customXml/itemProps2.xml><?xml version="1.0" encoding="utf-8"?>
<ds:datastoreItem xmlns:ds="http://schemas.openxmlformats.org/officeDocument/2006/customXml" ds:itemID="{E0F1DF1E-36E3-406C-8CF7-DB13BB647087}">
  <ds:schemaRefs>
    <ds:schemaRef ds:uri="http://schemas.microsoft.com/sharepoint/v3/contenttype/forms"/>
  </ds:schemaRefs>
</ds:datastoreItem>
</file>

<file path=customXml/itemProps3.xml><?xml version="1.0" encoding="utf-8"?>
<ds:datastoreItem xmlns:ds="http://schemas.openxmlformats.org/officeDocument/2006/customXml" ds:itemID="{9310845B-7F19-4A9A-BEE4-BEF0501E1A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2744</Words>
  <Application>Microsoft Office PowerPoint</Application>
  <PresentationFormat>Widescreen</PresentationFormat>
  <Paragraphs>328</Paragraphs>
  <Slides>33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Arial Rounded MT Bold</vt:lpstr>
      <vt:lpstr>Calibri</vt:lpstr>
      <vt:lpstr>Corbel</vt:lpstr>
      <vt:lpstr>Gill Sans MT</vt:lpstr>
      <vt:lpstr>Times New Roman</vt:lpstr>
      <vt:lpstr>Celestial</vt:lpstr>
      <vt:lpstr>The God of All History</vt:lpstr>
      <vt:lpstr>God Reaches Into the Human Condition</vt:lpstr>
      <vt:lpstr>Voluntary Slavery</vt:lpstr>
      <vt:lpstr>Voluntary Slavery</vt:lpstr>
      <vt:lpstr>Voluntary Slavery</vt:lpstr>
      <vt:lpstr>Voluntary Slavery</vt:lpstr>
      <vt:lpstr>Voluntary Slavery</vt:lpstr>
      <vt:lpstr>The History of God &amp; Israel</vt:lpstr>
      <vt:lpstr>The History of God &amp; Israel</vt:lpstr>
      <vt:lpstr>The History of God &amp; Israel</vt:lpstr>
      <vt:lpstr>Q: Did God Fail With Israel…? A: No – God’s Plan Goes Beyond Israel</vt:lpstr>
      <vt:lpstr>Q: Did God Fail With Israel…? A: No – God’s Plan Goes Beyond Israel</vt:lpstr>
      <vt:lpstr>Q: Did God Fail With Israel…? A: No – God’s Plan Goes Beyond Israel</vt:lpstr>
      <vt:lpstr>Q: Did God Fail With Israel…? A: No – God’s Plan Goes Beyond Israel</vt:lpstr>
      <vt:lpstr>Q: Did God Fail With Israel…? A: No – God’s Plan Goes Beyond Israel</vt:lpstr>
      <vt:lpstr>Q: Did God Fail With Israel…? A: No – God’s Plan Goes Beyond Israel</vt:lpstr>
      <vt:lpstr>Q: Did God Fail With Israel…? A: No – God’s Plan Goes Beyond Israel</vt:lpstr>
      <vt:lpstr>God is Working in Human History</vt:lpstr>
      <vt:lpstr>God is Working in Human History</vt:lpstr>
      <vt:lpstr>PowerPoint Presentation</vt:lpstr>
      <vt:lpstr>PowerPoint Presentation</vt:lpstr>
      <vt:lpstr>PowerPoint Presentation</vt:lpstr>
      <vt:lpstr>PowerPoint Presentation</vt:lpstr>
      <vt:lpstr>God’s BIG Plan…</vt:lpstr>
      <vt:lpstr>God’s Sovereignty</vt:lpstr>
      <vt:lpstr>God’s Sovereignty</vt:lpstr>
      <vt:lpstr>God’s Sovereignty</vt:lpstr>
      <vt:lpstr>Conclusions</vt:lpstr>
      <vt:lpstr>God Promised to Reach Inside Human History</vt:lpstr>
      <vt:lpstr>God Reaches Into the Human Condition</vt:lpstr>
      <vt:lpstr>Network Technology</vt:lpstr>
      <vt:lpstr>Conclusions</vt:lpstr>
      <vt:lpstr>God Reaches Into the Human Condition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2019-02-15T20:44:26Z</dcterms:created>
  <dcterms:modified xsi:type="dcterms:W3CDTF">2019-02-16T22:37:25Z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